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3" r:id="rId1"/>
  </p:sldMasterIdLst>
  <p:notesMasterIdLst>
    <p:notesMasterId r:id="rId18"/>
  </p:notesMasterIdLst>
  <p:sldIdLst>
    <p:sldId id="256" r:id="rId2"/>
    <p:sldId id="257" r:id="rId3"/>
    <p:sldId id="258" r:id="rId4"/>
    <p:sldId id="270" r:id="rId5"/>
    <p:sldId id="272" r:id="rId6"/>
    <p:sldId id="263" r:id="rId7"/>
    <p:sldId id="262" r:id="rId8"/>
    <p:sldId id="259" r:id="rId9"/>
    <p:sldId id="261" r:id="rId10"/>
    <p:sldId id="268" r:id="rId11"/>
    <p:sldId id="273" r:id="rId12"/>
    <p:sldId id="267" r:id="rId13"/>
    <p:sldId id="260" r:id="rId14"/>
    <p:sldId id="275" r:id="rId15"/>
    <p:sldId id="266"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44"/>
    <p:restoredTop sz="65984"/>
  </p:normalViewPr>
  <p:slideViewPr>
    <p:cSldViewPr snapToGrid="0" snapToObjects="1">
      <p:cViewPr varScale="1">
        <p:scale>
          <a:sx n="100" d="100"/>
          <a:sy n="100" d="100"/>
        </p:scale>
        <p:origin x="2456" y="1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22.png"/><Relationship Id="rId6" Type="http://schemas.openxmlformats.org/officeDocument/2006/relationships/image" Target="../media/image13.sv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26.png"/><Relationship Id="rId1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43.png"/><Relationship Id="rId6" Type="http://schemas.openxmlformats.org/officeDocument/2006/relationships/image" Target="../media/image36.svg"/><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F0B4-955E-4D2D-ADD7-F17BA14A59F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C804C01-57D5-4683-9063-B9272D9E61CE}">
      <dgm:prSet/>
      <dgm:spPr/>
      <dgm:t>
        <a:bodyPr/>
        <a:lstStyle/>
        <a:p>
          <a:r>
            <a:rPr lang="en-US"/>
            <a:t>Ask questions</a:t>
          </a:r>
        </a:p>
      </dgm:t>
    </dgm:pt>
    <dgm:pt modelId="{C77D2B73-3511-411D-9C39-0A29C7393B9D}" type="parTrans" cxnId="{06C42193-7E98-4E13-846A-F6DB413C9A09}">
      <dgm:prSet/>
      <dgm:spPr/>
      <dgm:t>
        <a:bodyPr/>
        <a:lstStyle/>
        <a:p>
          <a:endParaRPr lang="en-US"/>
        </a:p>
      </dgm:t>
    </dgm:pt>
    <dgm:pt modelId="{73F728ED-D08F-4EB6-8D70-B6D1321BB66A}" type="sibTrans" cxnId="{06C42193-7E98-4E13-846A-F6DB413C9A09}">
      <dgm:prSet/>
      <dgm:spPr/>
      <dgm:t>
        <a:bodyPr/>
        <a:lstStyle/>
        <a:p>
          <a:endParaRPr lang="en-US"/>
        </a:p>
      </dgm:t>
    </dgm:pt>
    <dgm:pt modelId="{221DD5C0-9963-452F-BDA6-16ADC8CC6B6B}">
      <dgm:prSet/>
      <dgm:spPr/>
      <dgm:t>
        <a:bodyPr/>
        <a:lstStyle/>
        <a:p>
          <a:r>
            <a:rPr lang="en-GB"/>
            <a:t>Be clear on where the line is drawn between mentor responsibilities and those of the manager</a:t>
          </a:r>
          <a:endParaRPr lang="en-US"/>
        </a:p>
      </dgm:t>
    </dgm:pt>
    <dgm:pt modelId="{8788E88D-6C72-47E4-9443-7B62C369F026}" type="parTrans" cxnId="{433E2576-B08F-40CE-9246-2D7713419B83}">
      <dgm:prSet/>
      <dgm:spPr/>
      <dgm:t>
        <a:bodyPr/>
        <a:lstStyle/>
        <a:p>
          <a:endParaRPr lang="en-US"/>
        </a:p>
      </dgm:t>
    </dgm:pt>
    <dgm:pt modelId="{2ABF34A8-D6BB-4E0A-A909-46EC0D5186CC}" type="sibTrans" cxnId="{433E2576-B08F-40CE-9246-2D7713419B83}">
      <dgm:prSet/>
      <dgm:spPr/>
      <dgm:t>
        <a:bodyPr/>
        <a:lstStyle/>
        <a:p>
          <a:endParaRPr lang="en-US"/>
        </a:p>
      </dgm:t>
    </dgm:pt>
    <dgm:pt modelId="{68946335-DFF6-4864-9A21-37145F00E893}">
      <dgm:prSet/>
      <dgm:spPr/>
      <dgm:t>
        <a:bodyPr/>
        <a:lstStyle/>
        <a:p>
          <a:r>
            <a:rPr lang="en-GB"/>
            <a:t>Agree on goals for the mentoring relationship</a:t>
          </a:r>
          <a:endParaRPr lang="en-US"/>
        </a:p>
      </dgm:t>
    </dgm:pt>
    <dgm:pt modelId="{9139EB2D-89B8-4D49-BF7A-E44648724342}" type="parTrans" cxnId="{C10E86B8-A06C-4639-8B9A-F5B2684E1086}">
      <dgm:prSet/>
      <dgm:spPr/>
      <dgm:t>
        <a:bodyPr/>
        <a:lstStyle/>
        <a:p>
          <a:endParaRPr lang="en-US"/>
        </a:p>
      </dgm:t>
    </dgm:pt>
    <dgm:pt modelId="{660DF2EF-9845-455B-A221-ED08274DD718}" type="sibTrans" cxnId="{C10E86B8-A06C-4639-8B9A-F5B2684E1086}">
      <dgm:prSet/>
      <dgm:spPr/>
      <dgm:t>
        <a:bodyPr/>
        <a:lstStyle/>
        <a:p>
          <a:endParaRPr lang="en-US"/>
        </a:p>
      </dgm:t>
    </dgm:pt>
    <dgm:pt modelId="{65AD594B-E456-4163-AA29-A1E5E58BE439}">
      <dgm:prSet/>
      <dgm:spPr/>
      <dgm:t>
        <a:bodyPr/>
        <a:lstStyle/>
        <a:p>
          <a:r>
            <a:rPr lang="en-GB"/>
            <a:t>Act as a colleague first, an expert second</a:t>
          </a:r>
          <a:endParaRPr lang="en-US"/>
        </a:p>
      </dgm:t>
    </dgm:pt>
    <dgm:pt modelId="{CFEB3850-7BB8-473E-81FB-382DEA6A0512}" type="parTrans" cxnId="{595D88C1-A7AD-441F-A29D-C0FD6B401447}">
      <dgm:prSet/>
      <dgm:spPr/>
      <dgm:t>
        <a:bodyPr/>
        <a:lstStyle/>
        <a:p>
          <a:endParaRPr lang="en-US"/>
        </a:p>
      </dgm:t>
    </dgm:pt>
    <dgm:pt modelId="{31607522-DF81-4466-84D1-62460188FB8F}" type="sibTrans" cxnId="{595D88C1-A7AD-441F-A29D-C0FD6B401447}">
      <dgm:prSet/>
      <dgm:spPr/>
      <dgm:t>
        <a:bodyPr/>
        <a:lstStyle/>
        <a:p>
          <a:endParaRPr lang="en-US"/>
        </a:p>
      </dgm:t>
    </dgm:pt>
    <dgm:pt modelId="{4B1D72B2-F3F8-4BD5-B645-B035CE167678}">
      <dgm:prSet/>
      <dgm:spPr/>
      <dgm:t>
        <a:bodyPr/>
        <a:lstStyle/>
        <a:p>
          <a:r>
            <a:rPr lang="en-GB"/>
            <a:t>Set realistic expectations</a:t>
          </a:r>
          <a:endParaRPr lang="en-US"/>
        </a:p>
      </dgm:t>
    </dgm:pt>
    <dgm:pt modelId="{0ABD273F-ED5A-4302-8055-C4064EDEA824}" type="parTrans" cxnId="{E6AD16BF-9CCB-4B2E-A6DD-86B5394BDF28}">
      <dgm:prSet/>
      <dgm:spPr/>
      <dgm:t>
        <a:bodyPr/>
        <a:lstStyle/>
        <a:p>
          <a:endParaRPr lang="en-US"/>
        </a:p>
      </dgm:t>
    </dgm:pt>
    <dgm:pt modelId="{C7F0399A-45BD-436F-91E7-B7A7A2F68578}" type="sibTrans" cxnId="{E6AD16BF-9CCB-4B2E-A6DD-86B5394BDF28}">
      <dgm:prSet/>
      <dgm:spPr/>
      <dgm:t>
        <a:bodyPr/>
        <a:lstStyle/>
        <a:p>
          <a:endParaRPr lang="en-US"/>
        </a:p>
      </dgm:t>
    </dgm:pt>
    <dgm:pt modelId="{2D73850E-0CF5-4E97-B3D8-757B63488251}">
      <dgm:prSet/>
      <dgm:spPr/>
      <dgm:t>
        <a:bodyPr/>
        <a:lstStyle/>
        <a:p>
          <a:r>
            <a:rPr lang="en-GB"/>
            <a:t>Evaluate progress periodically </a:t>
          </a:r>
          <a:endParaRPr lang="en-US"/>
        </a:p>
      </dgm:t>
    </dgm:pt>
    <dgm:pt modelId="{362A4DD7-EDEE-4109-9D80-1C7FE7A04DE4}" type="parTrans" cxnId="{1650DA59-6889-423B-9400-E5AFD76DF69A}">
      <dgm:prSet/>
      <dgm:spPr/>
      <dgm:t>
        <a:bodyPr/>
        <a:lstStyle/>
        <a:p>
          <a:endParaRPr lang="en-US"/>
        </a:p>
      </dgm:t>
    </dgm:pt>
    <dgm:pt modelId="{157F8E24-BB2E-46B4-8300-01DD809F4165}" type="sibTrans" cxnId="{1650DA59-6889-423B-9400-E5AFD76DF69A}">
      <dgm:prSet/>
      <dgm:spPr/>
      <dgm:t>
        <a:bodyPr/>
        <a:lstStyle/>
        <a:p>
          <a:endParaRPr lang="en-US"/>
        </a:p>
      </dgm:t>
    </dgm:pt>
    <dgm:pt modelId="{54D493BA-DE04-4E33-A91D-3C40A6F54387}">
      <dgm:prSet/>
      <dgm:spPr/>
      <dgm:t>
        <a:bodyPr/>
        <a:lstStyle/>
        <a:p>
          <a:r>
            <a:rPr lang="en-GB"/>
            <a:t>Lets the mentee lead</a:t>
          </a:r>
          <a:endParaRPr lang="en-US"/>
        </a:p>
      </dgm:t>
    </dgm:pt>
    <dgm:pt modelId="{D7F4D486-AC01-46FA-8C5B-EFB3EFFC5AF2}" type="parTrans" cxnId="{0EC50C4E-75CD-40C9-B863-13809DBC738E}">
      <dgm:prSet/>
      <dgm:spPr/>
      <dgm:t>
        <a:bodyPr/>
        <a:lstStyle/>
        <a:p>
          <a:endParaRPr lang="en-US"/>
        </a:p>
      </dgm:t>
    </dgm:pt>
    <dgm:pt modelId="{54F0F82D-61E5-4F30-95C3-64E6CF7ED62A}" type="sibTrans" cxnId="{0EC50C4E-75CD-40C9-B863-13809DBC738E}">
      <dgm:prSet/>
      <dgm:spPr/>
      <dgm:t>
        <a:bodyPr/>
        <a:lstStyle/>
        <a:p>
          <a:endParaRPr lang="en-US"/>
        </a:p>
      </dgm:t>
    </dgm:pt>
    <dgm:pt modelId="{947C29D7-CA4F-4F54-A796-C08DD5E3EA79}" type="pres">
      <dgm:prSet presAssocID="{41F3F0B4-955E-4D2D-ADD7-F17BA14A59F8}" presName="root" presStyleCnt="0">
        <dgm:presLayoutVars>
          <dgm:dir/>
          <dgm:resizeHandles val="exact"/>
        </dgm:presLayoutVars>
      </dgm:prSet>
      <dgm:spPr/>
    </dgm:pt>
    <dgm:pt modelId="{5DA60BC6-8514-4162-B62B-C4D11D828E71}" type="pres">
      <dgm:prSet presAssocID="{2C804C01-57D5-4683-9063-B9272D9E61CE}" presName="compNode" presStyleCnt="0"/>
      <dgm:spPr/>
    </dgm:pt>
    <dgm:pt modelId="{0C2BB1B5-5E45-46D1-9B4C-E4F2F8A94ED5}" type="pres">
      <dgm:prSet presAssocID="{2C804C01-57D5-4683-9063-B9272D9E61CE}" presName="bgRect" presStyleLbl="bgShp" presStyleIdx="0" presStyleCnt="7"/>
      <dgm:spPr/>
    </dgm:pt>
    <dgm:pt modelId="{5D9C18FF-56DE-4EE5-B695-FC5893F524F9}" type="pres">
      <dgm:prSet presAssocID="{2C804C01-57D5-4683-9063-B9272D9E61C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56B7120D-A981-4A47-81BB-C29E204F9619}" type="pres">
      <dgm:prSet presAssocID="{2C804C01-57D5-4683-9063-B9272D9E61CE}" presName="spaceRect" presStyleCnt="0"/>
      <dgm:spPr/>
    </dgm:pt>
    <dgm:pt modelId="{BF90FAF1-05DB-4161-AC2D-CE6000541D2F}" type="pres">
      <dgm:prSet presAssocID="{2C804C01-57D5-4683-9063-B9272D9E61CE}" presName="parTx" presStyleLbl="revTx" presStyleIdx="0" presStyleCnt="7">
        <dgm:presLayoutVars>
          <dgm:chMax val="0"/>
          <dgm:chPref val="0"/>
        </dgm:presLayoutVars>
      </dgm:prSet>
      <dgm:spPr/>
    </dgm:pt>
    <dgm:pt modelId="{2750179E-A370-43E8-8CE6-6783D2D01EF6}" type="pres">
      <dgm:prSet presAssocID="{73F728ED-D08F-4EB6-8D70-B6D1321BB66A}" presName="sibTrans" presStyleCnt="0"/>
      <dgm:spPr/>
    </dgm:pt>
    <dgm:pt modelId="{7E8CBBF6-31AB-4B71-ADEA-F5D7FAE9F5E5}" type="pres">
      <dgm:prSet presAssocID="{221DD5C0-9963-452F-BDA6-16ADC8CC6B6B}" presName="compNode" presStyleCnt="0"/>
      <dgm:spPr/>
    </dgm:pt>
    <dgm:pt modelId="{3CA87F38-B00A-4475-A7FB-A80993FEA4DF}" type="pres">
      <dgm:prSet presAssocID="{221DD5C0-9963-452F-BDA6-16ADC8CC6B6B}" presName="bgRect" presStyleLbl="bgShp" presStyleIdx="1" presStyleCnt="7"/>
      <dgm:spPr/>
    </dgm:pt>
    <dgm:pt modelId="{950961F4-B1D7-48D1-A63C-0CC81E7C062E}" type="pres">
      <dgm:prSet presAssocID="{221DD5C0-9963-452F-BDA6-16ADC8CC6B6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D6D64F9C-BD00-4FE7-8B4F-C3ED245918FF}" type="pres">
      <dgm:prSet presAssocID="{221DD5C0-9963-452F-BDA6-16ADC8CC6B6B}" presName="spaceRect" presStyleCnt="0"/>
      <dgm:spPr/>
    </dgm:pt>
    <dgm:pt modelId="{13B8B318-429F-40C4-899C-2496F391A7A8}" type="pres">
      <dgm:prSet presAssocID="{221DD5C0-9963-452F-BDA6-16ADC8CC6B6B}" presName="parTx" presStyleLbl="revTx" presStyleIdx="1" presStyleCnt="7">
        <dgm:presLayoutVars>
          <dgm:chMax val="0"/>
          <dgm:chPref val="0"/>
        </dgm:presLayoutVars>
      </dgm:prSet>
      <dgm:spPr/>
    </dgm:pt>
    <dgm:pt modelId="{DF4CE1E7-51FA-41D3-8FE5-E78A57FBFD78}" type="pres">
      <dgm:prSet presAssocID="{2ABF34A8-D6BB-4E0A-A909-46EC0D5186CC}" presName="sibTrans" presStyleCnt="0"/>
      <dgm:spPr/>
    </dgm:pt>
    <dgm:pt modelId="{2850E62F-512A-4584-8753-8FD73F2D0101}" type="pres">
      <dgm:prSet presAssocID="{68946335-DFF6-4864-9A21-37145F00E893}" presName="compNode" presStyleCnt="0"/>
      <dgm:spPr/>
    </dgm:pt>
    <dgm:pt modelId="{3F9B1617-AC55-4360-88DF-16AF142D5E62}" type="pres">
      <dgm:prSet presAssocID="{68946335-DFF6-4864-9A21-37145F00E893}" presName="bgRect" presStyleLbl="bgShp" presStyleIdx="2" presStyleCnt="7"/>
      <dgm:spPr/>
    </dgm:pt>
    <dgm:pt modelId="{D3632BD2-4FA1-40FC-BB11-A6DB5DA129CF}" type="pres">
      <dgm:prSet presAssocID="{68946335-DFF6-4864-9A21-37145F00E89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EE8AD8CB-2FAD-471A-B185-D5D4BEF9A805}" type="pres">
      <dgm:prSet presAssocID="{68946335-DFF6-4864-9A21-37145F00E893}" presName="spaceRect" presStyleCnt="0"/>
      <dgm:spPr/>
    </dgm:pt>
    <dgm:pt modelId="{768569FA-4510-47C5-8B07-77B1F9379071}" type="pres">
      <dgm:prSet presAssocID="{68946335-DFF6-4864-9A21-37145F00E893}" presName="parTx" presStyleLbl="revTx" presStyleIdx="2" presStyleCnt="7">
        <dgm:presLayoutVars>
          <dgm:chMax val="0"/>
          <dgm:chPref val="0"/>
        </dgm:presLayoutVars>
      </dgm:prSet>
      <dgm:spPr/>
    </dgm:pt>
    <dgm:pt modelId="{8735BB98-4EBE-471A-84CD-6125AD0FC774}" type="pres">
      <dgm:prSet presAssocID="{660DF2EF-9845-455B-A221-ED08274DD718}" presName="sibTrans" presStyleCnt="0"/>
      <dgm:spPr/>
    </dgm:pt>
    <dgm:pt modelId="{A62B7F2C-3969-4C5F-B126-B73D57A62FFC}" type="pres">
      <dgm:prSet presAssocID="{65AD594B-E456-4163-AA29-A1E5E58BE439}" presName="compNode" presStyleCnt="0"/>
      <dgm:spPr/>
    </dgm:pt>
    <dgm:pt modelId="{3D7DE3DA-3F81-4F71-84F9-C7A8F1E03724}" type="pres">
      <dgm:prSet presAssocID="{65AD594B-E456-4163-AA29-A1E5E58BE439}" presName="bgRect" presStyleLbl="bgShp" presStyleIdx="3" presStyleCnt="7"/>
      <dgm:spPr/>
    </dgm:pt>
    <dgm:pt modelId="{D9029616-47D1-4C5D-9386-E7F6E54875FC}" type="pres">
      <dgm:prSet presAssocID="{65AD594B-E456-4163-AA29-A1E5E58BE43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ptain"/>
        </a:ext>
      </dgm:extLst>
    </dgm:pt>
    <dgm:pt modelId="{2E552285-728E-4973-BC2B-5E66E6F7B6E9}" type="pres">
      <dgm:prSet presAssocID="{65AD594B-E456-4163-AA29-A1E5E58BE439}" presName="spaceRect" presStyleCnt="0"/>
      <dgm:spPr/>
    </dgm:pt>
    <dgm:pt modelId="{F59BBE4C-ACAA-43E4-A63C-D037B673508E}" type="pres">
      <dgm:prSet presAssocID="{65AD594B-E456-4163-AA29-A1E5E58BE439}" presName="parTx" presStyleLbl="revTx" presStyleIdx="3" presStyleCnt="7">
        <dgm:presLayoutVars>
          <dgm:chMax val="0"/>
          <dgm:chPref val="0"/>
        </dgm:presLayoutVars>
      </dgm:prSet>
      <dgm:spPr/>
    </dgm:pt>
    <dgm:pt modelId="{84D4F793-538E-4A3B-A1CE-A02A779D87B1}" type="pres">
      <dgm:prSet presAssocID="{31607522-DF81-4466-84D1-62460188FB8F}" presName="sibTrans" presStyleCnt="0"/>
      <dgm:spPr/>
    </dgm:pt>
    <dgm:pt modelId="{E979618B-D2D7-49E2-A3B6-0C8CEDD20EAF}" type="pres">
      <dgm:prSet presAssocID="{4B1D72B2-F3F8-4BD5-B645-B035CE167678}" presName="compNode" presStyleCnt="0"/>
      <dgm:spPr/>
    </dgm:pt>
    <dgm:pt modelId="{46175352-DC82-44E0-BAC5-79A07C23D5AD}" type="pres">
      <dgm:prSet presAssocID="{4B1D72B2-F3F8-4BD5-B645-B035CE167678}" presName="bgRect" presStyleLbl="bgShp" presStyleIdx="4" presStyleCnt="7"/>
      <dgm:spPr/>
    </dgm:pt>
    <dgm:pt modelId="{6AFFD9A2-575D-483D-8D77-E91410518813}" type="pres">
      <dgm:prSet presAssocID="{4B1D72B2-F3F8-4BD5-B645-B035CE16767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59515EDC-C41E-4EF5-93F0-4A4E0ACF4123}" type="pres">
      <dgm:prSet presAssocID="{4B1D72B2-F3F8-4BD5-B645-B035CE167678}" presName="spaceRect" presStyleCnt="0"/>
      <dgm:spPr/>
    </dgm:pt>
    <dgm:pt modelId="{533ADD37-F576-4B36-A856-3976607A38A3}" type="pres">
      <dgm:prSet presAssocID="{4B1D72B2-F3F8-4BD5-B645-B035CE167678}" presName="parTx" presStyleLbl="revTx" presStyleIdx="4" presStyleCnt="7">
        <dgm:presLayoutVars>
          <dgm:chMax val="0"/>
          <dgm:chPref val="0"/>
        </dgm:presLayoutVars>
      </dgm:prSet>
      <dgm:spPr/>
    </dgm:pt>
    <dgm:pt modelId="{039A096E-2B44-40CA-BCA4-92BB16239597}" type="pres">
      <dgm:prSet presAssocID="{C7F0399A-45BD-436F-91E7-B7A7A2F68578}" presName="sibTrans" presStyleCnt="0"/>
      <dgm:spPr/>
    </dgm:pt>
    <dgm:pt modelId="{13F73D97-9A0C-4C8D-A540-6377E2F6998B}" type="pres">
      <dgm:prSet presAssocID="{2D73850E-0CF5-4E97-B3D8-757B63488251}" presName="compNode" presStyleCnt="0"/>
      <dgm:spPr/>
    </dgm:pt>
    <dgm:pt modelId="{7E3ABE4D-D658-4567-80CE-45B857091529}" type="pres">
      <dgm:prSet presAssocID="{2D73850E-0CF5-4E97-B3D8-757B63488251}" presName="bgRect" presStyleLbl="bgShp" presStyleIdx="5" presStyleCnt="7"/>
      <dgm:spPr/>
    </dgm:pt>
    <dgm:pt modelId="{A12E1B50-F6E8-4F14-A5F3-B891CAACE087}" type="pres">
      <dgm:prSet presAssocID="{2D73850E-0CF5-4E97-B3D8-757B6348825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list"/>
        </a:ext>
      </dgm:extLst>
    </dgm:pt>
    <dgm:pt modelId="{0B75BA54-3605-46CA-81A7-F60C5A91C179}" type="pres">
      <dgm:prSet presAssocID="{2D73850E-0CF5-4E97-B3D8-757B63488251}" presName="spaceRect" presStyleCnt="0"/>
      <dgm:spPr/>
    </dgm:pt>
    <dgm:pt modelId="{FA53B756-6849-4BCF-8E45-D7737A05A173}" type="pres">
      <dgm:prSet presAssocID="{2D73850E-0CF5-4E97-B3D8-757B63488251}" presName="parTx" presStyleLbl="revTx" presStyleIdx="5" presStyleCnt="7">
        <dgm:presLayoutVars>
          <dgm:chMax val="0"/>
          <dgm:chPref val="0"/>
        </dgm:presLayoutVars>
      </dgm:prSet>
      <dgm:spPr/>
    </dgm:pt>
    <dgm:pt modelId="{65C6037D-7243-4488-83B0-793327F9F560}" type="pres">
      <dgm:prSet presAssocID="{157F8E24-BB2E-46B4-8300-01DD809F4165}" presName="sibTrans" presStyleCnt="0"/>
      <dgm:spPr/>
    </dgm:pt>
    <dgm:pt modelId="{1807F486-0CF0-48B9-BE3E-878DC3D5E66B}" type="pres">
      <dgm:prSet presAssocID="{54D493BA-DE04-4E33-A91D-3C40A6F54387}" presName="compNode" presStyleCnt="0"/>
      <dgm:spPr/>
    </dgm:pt>
    <dgm:pt modelId="{ECA44F7F-B377-417B-B57B-467C8A46F8E2}" type="pres">
      <dgm:prSet presAssocID="{54D493BA-DE04-4E33-A91D-3C40A6F54387}" presName="bgRect" presStyleLbl="bgShp" presStyleIdx="6" presStyleCnt="7"/>
      <dgm:spPr/>
    </dgm:pt>
    <dgm:pt modelId="{54298EAC-8D26-4951-9399-FF2785B2A701}" type="pres">
      <dgm:prSet presAssocID="{54D493BA-DE04-4E33-A91D-3C40A6F5438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ser"/>
        </a:ext>
      </dgm:extLst>
    </dgm:pt>
    <dgm:pt modelId="{DC53258C-BC80-41C8-A210-C2FAEB5D188E}" type="pres">
      <dgm:prSet presAssocID="{54D493BA-DE04-4E33-A91D-3C40A6F54387}" presName="spaceRect" presStyleCnt="0"/>
      <dgm:spPr/>
    </dgm:pt>
    <dgm:pt modelId="{37373331-A3AE-4B67-80E0-089F251323C0}" type="pres">
      <dgm:prSet presAssocID="{54D493BA-DE04-4E33-A91D-3C40A6F54387}" presName="parTx" presStyleLbl="revTx" presStyleIdx="6" presStyleCnt="7">
        <dgm:presLayoutVars>
          <dgm:chMax val="0"/>
          <dgm:chPref val="0"/>
        </dgm:presLayoutVars>
      </dgm:prSet>
      <dgm:spPr/>
    </dgm:pt>
  </dgm:ptLst>
  <dgm:cxnLst>
    <dgm:cxn modelId="{DCBC7C1A-2A78-451E-890C-DDD68676F9AE}" type="presOf" srcId="{65AD594B-E456-4163-AA29-A1E5E58BE439}" destId="{F59BBE4C-ACAA-43E4-A63C-D037B673508E}" srcOrd="0" destOrd="0" presId="urn:microsoft.com/office/officeart/2018/2/layout/IconVerticalSolidList"/>
    <dgm:cxn modelId="{3EFD3D40-DCEE-4256-8AA1-1F8D332AE7D3}" type="presOf" srcId="{4B1D72B2-F3F8-4BD5-B645-B035CE167678}" destId="{533ADD37-F576-4B36-A856-3976607A38A3}" srcOrd="0" destOrd="0" presId="urn:microsoft.com/office/officeart/2018/2/layout/IconVerticalSolidList"/>
    <dgm:cxn modelId="{0EC50C4E-75CD-40C9-B863-13809DBC738E}" srcId="{41F3F0B4-955E-4D2D-ADD7-F17BA14A59F8}" destId="{54D493BA-DE04-4E33-A91D-3C40A6F54387}" srcOrd="6" destOrd="0" parTransId="{D7F4D486-AC01-46FA-8C5B-EFB3EFFC5AF2}" sibTransId="{54F0F82D-61E5-4F30-95C3-64E6CF7ED62A}"/>
    <dgm:cxn modelId="{1650DA59-6889-423B-9400-E5AFD76DF69A}" srcId="{41F3F0B4-955E-4D2D-ADD7-F17BA14A59F8}" destId="{2D73850E-0CF5-4E97-B3D8-757B63488251}" srcOrd="5" destOrd="0" parTransId="{362A4DD7-EDEE-4109-9D80-1C7FE7A04DE4}" sibTransId="{157F8E24-BB2E-46B4-8300-01DD809F4165}"/>
    <dgm:cxn modelId="{433E2576-B08F-40CE-9246-2D7713419B83}" srcId="{41F3F0B4-955E-4D2D-ADD7-F17BA14A59F8}" destId="{221DD5C0-9963-452F-BDA6-16ADC8CC6B6B}" srcOrd="1" destOrd="0" parTransId="{8788E88D-6C72-47E4-9443-7B62C369F026}" sibTransId="{2ABF34A8-D6BB-4E0A-A909-46EC0D5186CC}"/>
    <dgm:cxn modelId="{B4DE2A8B-5102-4364-8F9E-BF2303CDB886}" type="presOf" srcId="{54D493BA-DE04-4E33-A91D-3C40A6F54387}" destId="{37373331-A3AE-4B67-80E0-089F251323C0}" srcOrd="0" destOrd="0" presId="urn:microsoft.com/office/officeart/2018/2/layout/IconVerticalSolidList"/>
    <dgm:cxn modelId="{A6E40F91-6350-42CD-9428-820B5979498B}" type="presOf" srcId="{221DD5C0-9963-452F-BDA6-16ADC8CC6B6B}" destId="{13B8B318-429F-40C4-899C-2496F391A7A8}" srcOrd="0" destOrd="0" presId="urn:microsoft.com/office/officeart/2018/2/layout/IconVerticalSolidList"/>
    <dgm:cxn modelId="{06C42193-7E98-4E13-846A-F6DB413C9A09}" srcId="{41F3F0B4-955E-4D2D-ADD7-F17BA14A59F8}" destId="{2C804C01-57D5-4683-9063-B9272D9E61CE}" srcOrd="0" destOrd="0" parTransId="{C77D2B73-3511-411D-9C39-0A29C7393B9D}" sibTransId="{73F728ED-D08F-4EB6-8D70-B6D1321BB66A}"/>
    <dgm:cxn modelId="{B7F5C698-B898-40AE-9C9F-BE2C87119D1A}" type="presOf" srcId="{2D73850E-0CF5-4E97-B3D8-757B63488251}" destId="{FA53B756-6849-4BCF-8E45-D7737A05A173}" srcOrd="0" destOrd="0" presId="urn:microsoft.com/office/officeart/2018/2/layout/IconVerticalSolidList"/>
    <dgm:cxn modelId="{0236E3B1-C952-46C3-9B90-5FAF592D89CB}" type="presOf" srcId="{41F3F0B4-955E-4D2D-ADD7-F17BA14A59F8}" destId="{947C29D7-CA4F-4F54-A796-C08DD5E3EA79}" srcOrd="0" destOrd="0" presId="urn:microsoft.com/office/officeart/2018/2/layout/IconVerticalSolidList"/>
    <dgm:cxn modelId="{C10E86B8-A06C-4639-8B9A-F5B2684E1086}" srcId="{41F3F0B4-955E-4D2D-ADD7-F17BA14A59F8}" destId="{68946335-DFF6-4864-9A21-37145F00E893}" srcOrd="2" destOrd="0" parTransId="{9139EB2D-89B8-4D49-BF7A-E44648724342}" sibTransId="{660DF2EF-9845-455B-A221-ED08274DD718}"/>
    <dgm:cxn modelId="{E6AD16BF-9CCB-4B2E-A6DD-86B5394BDF28}" srcId="{41F3F0B4-955E-4D2D-ADD7-F17BA14A59F8}" destId="{4B1D72B2-F3F8-4BD5-B645-B035CE167678}" srcOrd="4" destOrd="0" parTransId="{0ABD273F-ED5A-4302-8055-C4064EDEA824}" sibTransId="{C7F0399A-45BD-436F-91E7-B7A7A2F68578}"/>
    <dgm:cxn modelId="{595D88C1-A7AD-441F-A29D-C0FD6B401447}" srcId="{41F3F0B4-955E-4D2D-ADD7-F17BA14A59F8}" destId="{65AD594B-E456-4163-AA29-A1E5E58BE439}" srcOrd="3" destOrd="0" parTransId="{CFEB3850-7BB8-473E-81FB-382DEA6A0512}" sibTransId="{31607522-DF81-4466-84D1-62460188FB8F}"/>
    <dgm:cxn modelId="{14964CCF-A3D5-42BA-9EC7-9BD88A68B537}" type="presOf" srcId="{2C804C01-57D5-4683-9063-B9272D9E61CE}" destId="{BF90FAF1-05DB-4161-AC2D-CE6000541D2F}" srcOrd="0" destOrd="0" presId="urn:microsoft.com/office/officeart/2018/2/layout/IconVerticalSolidList"/>
    <dgm:cxn modelId="{859333D6-CDDF-4DD0-A2CF-BDDAEC2ED7D7}" type="presOf" srcId="{68946335-DFF6-4864-9A21-37145F00E893}" destId="{768569FA-4510-47C5-8B07-77B1F9379071}" srcOrd="0" destOrd="0" presId="urn:microsoft.com/office/officeart/2018/2/layout/IconVerticalSolidList"/>
    <dgm:cxn modelId="{B5692181-8D57-4A3A-8B06-6E4D3FDA467D}" type="presParOf" srcId="{947C29D7-CA4F-4F54-A796-C08DD5E3EA79}" destId="{5DA60BC6-8514-4162-B62B-C4D11D828E71}" srcOrd="0" destOrd="0" presId="urn:microsoft.com/office/officeart/2018/2/layout/IconVerticalSolidList"/>
    <dgm:cxn modelId="{7B9E899F-DA91-44FC-A632-F67975125690}" type="presParOf" srcId="{5DA60BC6-8514-4162-B62B-C4D11D828E71}" destId="{0C2BB1B5-5E45-46D1-9B4C-E4F2F8A94ED5}" srcOrd="0" destOrd="0" presId="urn:microsoft.com/office/officeart/2018/2/layout/IconVerticalSolidList"/>
    <dgm:cxn modelId="{E6F61605-6122-41BD-9B04-3A9AD423B105}" type="presParOf" srcId="{5DA60BC6-8514-4162-B62B-C4D11D828E71}" destId="{5D9C18FF-56DE-4EE5-B695-FC5893F524F9}" srcOrd="1" destOrd="0" presId="urn:microsoft.com/office/officeart/2018/2/layout/IconVerticalSolidList"/>
    <dgm:cxn modelId="{3FA4C9C4-675A-48A5-91E6-53BC5AB5FB7F}" type="presParOf" srcId="{5DA60BC6-8514-4162-B62B-C4D11D828E71}" destId="{56B7120D-A981-4A47-81BB-C29E204F9619}" srcOrd="2" destOrd="0" presId="urn:microsoft.com/office/officeart/2018/2/layout/IconVerticalSolidList"/>
    <dgm:cxn modelId="{96517C19-6076-4657-92E8-40617FA6EFD9}" type="presParOf" srcId="{5DA60BC6-8514-4162-B62B-C4D11D828E71}" destId="{BF90FAF1-05DB-4161-AC2D-CE6000541D2F}" srcOrd="3" destOrd="0" presId="urn:microsoft.com/office/officeart/2018/2/layout/IconVerticalSolidList"/>
    <dgm:cxn modelId="{BEE75A7D-27A7-411E-9AC2-E587B19778E7}" type="presParOf" srcId="{947C29D7-CA4F-4F54-A796-C08DD5E3EA79}" destId="{2750179E-A370-43E8-8CE6-6783D2D01EF6}" srcOrd="1" destOrd="0" presId="urn:microsoft.com/office/officeart/2018/2/layout/IconVerticalSolidList"/>
    <dgm:cxn modelId="{DE7347B5-466E-4DBC-82BE-7E7E46543F02}" type="presParOf" srcId="{947C29D7-CA4F-4F54-A796-C08DD5E3EA79}" destId="{7E8CBBF6-31AB-4B71-ADEA-F5D7FAE9F5E5}" srcOrd="2" destOrd="0" presId="urn:microsoft.com/office/officeart/2018/2/layout/IconVerticalSolidList"/>
    <dgm:cxn modelId="{291FB77B-F18D-46D3-B867-A5EBFCAD1030}" type="presParOf" srcId="{7E8CBBF6-31AB-4B71-ADEA-F5D7FAE9F5E5}" destId="{3CA87F38-B00A-4475-A7FB-A80993FEA4DF}" srcOrd="0" destOrd="0" presId="urn:microsoft.com/office/officeart/2018/2/layout/IconVerticalSolidList"/>
    <dgm:cxn modelId="{FDB320F5-20CA-4CB5-924D-4B7460DFF7C9}" type="presParOf" srcId="{7E8CBBF6-31AB-4B71-ADEA-F5D7FAE9F5E5}" destId="{950961F4-B1D7-48D1-A63C-0CC81E7C062E}" srcOrd="1" destOrd="0" presId="urn:microsoft.com/office/officeart/2018/2/layout/IconVerticalSolidList"/>
    <dgm:cxn modelId="{564B8404-7B52-49B7-83EA-25D4351D9FB5}" type="presParOf" srcId="{7E8CBBF6-31AB-4B71-ADEA-F5D7FAE9F5E5}" destId="{D6D64F9C-BD00-4FE7-8B4F-C3ED245918FF}" srcOrd="2" destOrd="0" presId="urn:microsoft.com/office/officeart/2018/2/layout/IconVerticalSolidList"/>
    <dgm:cxn modelId="{00B52581-5AD7-4140-A6AD-932311FA22B7}" type="presParOf" srcId="{7E8CBBF6-31AB-4B71-ADEA-F5D7FAE9F5E5}" destId="{13B8B318-429F-40C4-899C-2496F391A7A8}" srcOrd="3" destOrd="0" presId="urn:microsoft.com/office/officeart/2018/2/layout/IconVerticalSolidList"/>
    <dgm:cxn modelId="{E26657CD-4D82-469C-B4AA-729F3CB42243}" type="presParOf" srcId="{947C29D7-CA4F-4F54-A796-C08DD5E3EA79}" destId="{DF4CE1E7-51FA-41D3-8FE5-E78A57FBFD78}" srcOrd="3" destOrd="0" presId="urn:microsoft.com/office/officeart/2018/2/layout/IconVerticalSolidList"/>
    <dgm:cxn modelId="{02F0186E-0E8A-4482-8FA3-E36A9C82A6D5}" type="presParOf" srcId="{947C29D7-CA4F-4F54-A796-C08DD5E3EA79}" destId="{2850E62F-512A-4584-8753-8FD73F2D0101}" srcOrd="4" destOrd="0" presId="urn:microsoft.com/office/officeart/2018/2/layout/IconVerticalSolidList"/>
    <dgm:cxn modelId="{7B96D2DF-347D-469E-B88F-B7DE065BF268}" type="presParOf" srcId="{2850E62F-512A-4584-8753-8FD73F2D0101}" destId="{3F9B1617-AC55-4360-88DF-16AF142D5E62}" srcOrd="0" destOrd="0" presId="urn:microsoft.com/office/officeart/2018/2/layout/IconVerticalSolidList"/>
    <dgm:cxn modelId="{C3DE1FD7-6D9A-4156-8E17-2278924711CF}" type="presParOf" srcId="{2850E62F-512A-4584-8753-8FD73F2D0101}" destId="{D3632BD2-4FA1-40FC-BB11-A6DB5DA129CF}" srcOrd="1" destOrd="0" presId="urn:microsoft.com/office/officeart/2018/2/layout/IconVerticalSolidList"/>
    <dgm:cxn modelId="{9E99F19F-1A44-47A0-993C-B8B33D99D281}" type="presParOf" srcId="{2850E62F-512A-4584-8753-8FD73F2D0101}" destId="{EE8AD8CB-2FAD-471A-B185-D5D4BEF9A805}" srcOrd="2" destOrd="0" presId="urn:microsoft.com/office/officeart/2018/2/layout/IconVerticalSolidList"/>
    <dgm:cxn modelId="{EEE1AFC6-1134-4161-8546-9941C1C9E1EB}" type="presParOf" srcId="{2850E62F-512A-4584-8753-8FD73F2D0101}" destId="{768569FA-4510-47C5-8B07-77B1F9379071}" srcOrd="3" destOrd="0" presId="urn:microsoft.com/office/officeart/2018/2/layout/IconVerticalSolidList"/>
    <dgm:cxn modelId="{24B74060-CD27-4802-BC2D-A264B474A167}" type="presParOf" srcId="{947C29D7-CA4F-4F54-A796-C08DD5E3EA79}" destId="{8735BB98-4EBE-471A-84CD-6125AD0FC774}" srcOrd="5" destOrd="0" presId="urn:microsoft.com/office/officeart/2018/2/layout/IconVerticalSolidList"/>
    <dgm:cxn modelId="{228DA1D7-41AC-4671-84F0-FFA44FA077ED}" type="presParOf" srcId="{947C29D7-CA4F-4F54-A796-C08DD5E3EA79}" destId="{A62B7F2C-3969-4C5F-B126-B73D57A62FFC}" srcOrd="6" destOrd="0" presId="urn:microsoft.com/office/officeart/2018/2/layout/IconVerticalSolidList"/>
    <dgm:cxn modelId="{F9E992CA-BB3B-42B4-9232-44FC9789E0C7}" type="presParOf" srcId="{A62B7F2C-3969-4C5F-B126-B73D57A62FFC}" destId="{3D7DE3DA-3F81-4F71-84F9-C7A8F1E03724}" srcOrd="0" destOrd="0" presId="urn:microsoft.com/office/officeart/2018/2/layout/IconVerticalSolidList"/>
    <dgm:cxn modelId="{FD3608F2-C123-4943-874C-2326F571F999}" type="presParOf" srcId="{A62B7F2C-3969-4C5F-B126-B73D57A62FFC}" destId="{D9029616-47D1-4C5D-9386-E7F6E54875FC}" srcOrd="1" destOrd="0" presId="urn:microsoft.com/office/officeart/2018/2/layout/IconVerticalSolidList"/>
    <dgm:cxn modelId="{618A661A-985D-4E0B-BECC-AA5AD4FD3922}" type="presParOf" srcId="{A62B7F2C-3969-4C5F-B126-B73D57A62FFC}" destId="{2E552285-728E-4973-BC2B-5E66E6F7B6E9}" srcOrd="2" destOrd="0" presId="urn:microsoft.com/office/officeart/2018/2/layout/IconVerticalSolidList"/>
    <dgm:cxn modelId="{05C12956-564E-4C31-816C-13C2EB9189BC}" type="presParOf" srcId="{A62B7F2C-3969-4C5F-B126-B73D57A62FFC}" destId="{F59BBE4C-ACAA-43E4-A63C-D037B673508E}" srcOrd="3" destOrd="0" presId="urn:microsoft.com/office/officeart/2018/2/layout/IconVerticalSolidList"/>
    <dgm:cxn modelId="{6758F19E-D424-456F-924C-B48B86066F69}" type="presParOf" srcId="{947C29D7-CA4F-4F54-A796-C08DD5E3EA79}" destId="{84D4F793-538E-4A3B-A1CE-A02A779D87B1}" srcOrd="7" destOrd="0" presId="urn:microsoft.com/office/officeart/2018/2/layout/IconVerticalSolidList"/>
    <dgm:cxn modelId="{CD73596F-AC1A-4941-86BD-5FD00FE91EA5}" type="presParOf" srcId="{947C29D7-CA4F-4F54-A796-C08DD5E3EA79}" destId="{E979618B-D2D7-49E2-A3B6-0C8CEDD20EAF}" srcOrd="8" destOrd="0" presId="urn:microsoft.com/office/officeart/2018/2/layout/IconVerticalSolidList"/>
    <dgm:cxn modelId="{72FC4C52-BD8F-42C7-A226-6F38B8369371}" type="presParOf" srcId="{E979618B-D2D7-49E2-A3B6-0C8CEDD20EAF}" destId="{46175352-DC82-44E0-BAC5-79A07C23D5AD}" srcOrd="0" destOrd="0" presId="urn:microsoft.com/office/officeart/2018/2/layout/IconVerticalSolidList"/>
    <dgm:cxn modelId="{DFAEBBB1-C937-4072-B08B-DE33F53D27E0}" type="presParOf" srcId="{E979618B-D2D7-49E2-A3B6-0C8CEDD20EAF}" destId="{6AFFD9A2-575D-483D-8D77-E91410518813}" srcOrd="1" destOrd="0" presId="urn:microsoft.com/office/officeart/2018/2/layout/IconVerticalSolidList"/>
    <dgm:cxn modelId="{84C09F1F-A88D-4199-92BE-22A731EE6514}" type="presParOf" srcId="{E979618B-D2D7-49E2-A3B6-0C8CEDD20EAF}" destId="{59515EDC-C41E-4EF5-93F0-4A4E0ACF4123}" srcOrd="2" destOrd="0" presId="urn:microsoft.com/office/officeart/2018/2/layout/IconVerticalSolidList"/>
    <dgm:cxn modelId="{05F65250-7929-49C9-8ED3-BD46394E289D}" type="presParOf" srcId="{E979618B-D2D7-49E2-A3B6-0C8CEDD20EAF}" destId="{533ADD37-F576-4B36-A856-3976607A38A3}" srcOrd="3" destOrd="0" presId="urn:microsoft.com/office/officeart/2018/2/layout/IconVerticalSolidList"/>
    <dgm:cxn modelId="{009688A7-34D0-4EB4-8BEE-135DCA3EE39E}" type="presParOf" srcId="{947C29D7-CA4F-4F54-A796-C08DD5E3EA79}" destId="{039A096E-2B44-40CA-BCA4-92BB16239597}" srcOrd="9" destOrd="0" presId="urn:microsoft.com/office/officeart/2018/2/layout/IconVerticalSolidList"/>
    <dgm:cxn modelId="{6CD216F2-F23F-4FC4-B102-2CF020C48BE1}" type="presParOf" srcId="{947C29D7-CA4F-4F54-A796-C08DD5E3EA79}" destId="{13F73D97-9A0C-4C8D-A540-6377E2F6998B}" srcOrd="10" destOrd="0" presId="urn:microsoft.com/office/officeart/2018/2/layout/IconVerticalSolidList"/>
    <dgm:cxn modelId="{343963E4-555B-4F15-9BA5-A814521756E0}" type="presParOf" srcId="{13F73D97-9A0C-4C8D-A540-6377E2F6998B}" destId="{7E3ABE4D-D658-4567-80CE-45B857091529}" srcOrd="0" destOrd="0" presId="urn:microsoft.com/office/officeart/2018/2/layout/IconVerticalSolidList"/>
    <dgm:cxn modelId="{519F6B0A-44E4-4837-ACF3-F428A27C1EFE}" type="presParOf" srcId="{13F73D97-9A0C-4C8D-A540-6377E2F6998B}" destId="{A12E1B50-F6E8-4F14-A5F3-B891CAACE087}" srcOrd="1" destOrd="0" presId="urn:microsoft.com/office/officeart/2018/2/layout/IconVerticalSolidList"/>
    <dgm:cxn modelId="{BB36EFF8-0081-4D6F-B670-0C732CBB7985}" type="presParOf" srcId="{13F73D97-9A0C-4C8D-A540-6377E2F6998B}" destId="{0B75BA54-3605-46CA-81A7-F60C5A91C179}" srcOrd="2" destOrd="0" presId="urn:microsoft.com/office/officeart/2018/2/layout/IconVerticalSolidList"/>
    <dgm:cxn modelId="{C922AD82-9D34-4316-879E-1725A6C444AC}" type="presParOf" srcId="{13F73D97-9A0C-4C8D-A540-6377E2F6998B}" destId="{FA53B756-6849-4BCF-8E45-D7737A05A173}" srcOrd="3" destOrd="0" presId="urn:microsoft.com/office/officeart/2018/2/layout/IconVerticalSolidList"/>
    <dgm:cxn modelId="{0DA65687-2B17-4DFF-848C-C3DA5CCD8194}" type="presParOf" srcId="{947C29D7-CA4F-4F54-A796-C08DD5E3EA79}" destId="{65C6037D-7243-4488-83B0-793327F9F560}" srcOrd="11" destOrd="0" presId="urn:microsoft.com/office/officeart/2018/2/layout/IconVerticalSolidList"/>
    <dgm:cxn modelId="{521560FF-7D8B-4E7C-B5A7-047120EB4108}" type="presParOf" srcId="{947C29D7-CA4F-4F54-A796-C08DD5E3EA79}" destId="{1807F486-0CF0-48B9-BE3E-878DC3D5E66B}" srcOrd="12" destOrd="0" presId="urn:microsoft.com/office/officeart/2018/2/layout/IconVerticalSolidList"/>
    <dgm:cxn modelId="{8D6547DD-61FB-4221-9B79-AD2F63A16EC6}" type="presParOf" srcId="{1807F486-0CF0-48B9-BE3E-878DC3D5E66B}" destId="{ECA44F7F-B377-417B-B57B-467C8A46F8E2}" srcOrd="0" destOrd="0" presId="urn:microsoft.com/office/officeart/2018/2/layout/IconVerticalSolidList"/>
    <dgm:cxn modelId="{A4953B1C-9A07-4125-8749-8EBE7670CAD3}" type="presParOf" srcId="{1807F486-0CF0-48B9-BE3E-878DC3D5E66B}" destId="{54298EAC-8D26-4951-9399-FF2785B2A701}" srcOrd="1" destOrd="0" presId="urn:microsoft.com/office/officeart/2018/2/layout/IconVerticalSolidList"/>
    <dgm:cxn modelId="{93D343C9-1A20-4AAC-B0EE-2211D37F22A1}" type="presParOf" srcId="{1807F486-0CF0-48B9-BE3E-878DC3D5E66B}" destId="{DC53258C-BC80-41C8-A210-C2FAEB5D188E}" srcOrd="2" destOrd="0" presId="urn:microsoft.com/office/officeart/2018/2/layout/IconVerticalSolidList"/>
    <dgm:cxn modelId="{22617800-E057-482D-A4AB-860059D7654D}" type="presParOf" srcId="{1807F486-0CF0-48B9-BE3E-878DC3D5E66B}" destId="{37373331-A3AE-4B67-80E0-089F251323C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9ABCED-27EA-4A84-B440-B3FB75067F8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F57A736-6B35-4ADE-B4AE-ACC44EDCC6DB}">
      <dgm:prSet/>
      <dgm:spPr/>
      <dgm:t>
        <a:bodyPr/>
        <a:lstStyle/>
        <a:p>
          <a:r>
            <a:rPr lang="en-GB"/>
            <a:t>Develop a culture of personal and professional growth</a:t>
          </a:r>
          <a:endParaRPr lang="en-US"/>
        </a:p>
      </dgm:t>
    </dgm:pt>
    <dgm:pt modelId="{7C502A39-EE6B-4688-A577-3319EB2C3108}" type="parTrans" cxnId="{AFDC5288-E2C9-406F-B152-DE00A577EA7F}">
      <dgm:prSet/>
      <dgm:spPr/>
      <dgm:t>
        <a:bodyPr/>
        <a:lstStyle/>
        <a:p>
          <a:endParaRPr lang="en-US"/>
        </a:p>
      </dgm:t>
    </dgm:pt>
    <dgm:pt modelId="{9ACE7E43-BC87-4E29-9161-90CA95B084E0}" type="sibTrans" cxnId="{AFDC5288-E2C9-406F-B152-DE00A577EA7F}">
      <dgm:prSet/>
      <dgm:spPr/>
      <dgm:t>
        <a:bodyPr/>
        <a:lstStyle/>
        <a:p>
          <a:endParaRPr lang="en-US"/>
        </a:p>
      </dgm:t>
    </dgm:pt>
    <dgm:pt modelId="{A3536801-CECD-4161-9625-ED0EE90804F2}">
      <dgm:prSet/>
      <dgm:spPr/>
      <dgm:t>
        <a:bodyPr/>
        <a:lstStyle/>
        <a:p>
          <a:r>
            <a:rPr lang="en-GB" dirty="0"/>
            <a:t>Share desired company behaviours and attitudes</a:t>
          </a:r>
          <a:endParaRPr lang="en-US" dirty="0"/>
        </a:p>
      </dgm:t>
    </dgm:pt>
    <dgm:pt modelId="{E7CD6781-042B-453D-B5B8-E8B712C821C3}" type="parTrans" cxnId="{B0EAC8B5-07EB-405F-829C-D32B2629AA70}">
      <dgm:prSet/>
      <dgm:spPr/>
      <dgm:t>
        <a:bodyPr/>
        <a:lstStyle/>
        <a:p>
          <a:endParaRPr lang="en-US"/>
        </a:p>
      </dgm:t>
    </dgm:pt>
    <dgm:pt modelId="{1469F636-8A4E-43B1-B7E8-31BB95F35577}" type="sibTrans" cxnId="{B0EAC8B5-07EB-405F-829C-D32B2629AA70}">
      <dgm:prSet/>
      <dgm:spPr/>
      <dgm:t>
        <a:bodyPr/>
        <a:lstStyle/>
        <a:p>
          <a:endParaRPr lang="en-US"/>
        </a:p>
      </dgm:t>
    </dgm:pt>
    <dgm:pt modelId="{E8C16623-F9EF-46FC-BCE8-A7CADB6894B3}">
      <dgm:prSet/>
      <dgm:spPr/>
      <dgm:t>
        <a:bodyPr/>
        <a:lstStyle/>
        <a:p>
          <a:r>
            <a:rPr lang="en-GB"/>
            <a:t>Enhance leadership and coaching skills</a:t>
          </a:r>
          <a:endParaRPr lang="en-US"/>
        </a:p>
      </dgm:t>
    </dgm:pt>
    <dgm:pt modelId="{8A1834B9-2D3F-492A-BABA-D5013787704D}" type="parTrans" cxnId="{BAB3D0DC-3578-4B97-96DD-9E1299D01B5B}">
      <dgm:prSet/>
      <dgm:spPr/>
      <dgm:t>
        <a:bodyPr/>
        <a:lstStyle/>
        <a:p>
          <a:endParaRPr lang="en-US"/>
        </a:p>
      </dgm:t>
    </dgm:pt>
    <dgm:pt modelId="{57DB0C08-37A5-4935-BFDF-D702FDC1663D}" type="sibTrans" cxnId="{BAB3D0DC-3578-4B97-96DD-9E1299D01B5B}">
      <dgm:prSet/>
      <dgm:spPr/>
      <dgm:t>
        <a:bodyPr/>
        <a:lstStyle/>
        <a:p>
          <a:endParaRPr lang="en-US"/>
        </a:p>
      </dgm:t>
    </dgm:pt>
    <dgm:pt modelId="{9D52F2FC-F67E-4C7E-B76C-62D9EADB4A34}">
      <dgm:prSet/>
      <dgm:spPr/>
      <dgm:t>
        <a:bodyPr/>
        <a:lstStyle/>
        <a:p>
          <a:r>
            <a:rPr lang="en-GB"/>
            <a:t>Improve staff morale, performance and motivation</a:t>
          </a:r>
          <a:endParaRPr lang="en-US"/>
        </a:p>
      </dgm:t>
    </dgm:pt>
    <dgm:pt modelId="{A941F03C-E403-481E-A11B-FC6848445284}" type="parTrans" cxnId="{2CB019AB-AF47-4F50-8637-6164A5310912}">
      <dgm:prSet/>
      <dgm:spPr/>
      <dgm:t>
        <a:bodyPr/>
        <a:lstStyle/>
        <a:p>
          <a:endParaRPr lang="en-US"/>
        </a:p>
      </dgm:t>
    </dgm:pt>
    <dgm:pt modelId="{1DC645AF-94F5-4237-ADF0-3EF1C09DA3BA}" type="sibTrans" cxnId="{2CB019AB-AF47-4F50-8637-6164A5310912}">
      <dgm:prSet/>
      <dgm:spPr/>
      <dgm:t>
        <a:bodyPr/>
        <a:lstStyle/>
        <a:p>
          <a:endParaRPr lang="en-US"/>
        </a:p>
      </dgm:t>
    </dgm:pt>
    <dgm:pt modelId="{8F66B377-38EB-46A5-B7E7-7A6B1A33DDA7}">
      <dgm:prSet/>
      <dgm:spPr/>
      <dgm:t>
        <a:bodyPr/>
        <a:lstStyle/>
        <a:p>
          <a:r>
            <a:rPr lang="en-GB"/>
            <a:t>Engage, retain and develop performers</a:t>
          </a:r>
          <a:endParaRPr lang="en-US"/>
        </a:p>
      </dgm:t>
    </dgm:pt>
    <dgm:pt modelId="{251EB978-6434-475F-9319-EBA82DB4DC53}" type="parTrans" cxnId="{07211AC3-6D3D-49A3-8722-83DCBE9D64DD}">
      <dgm:prSet/>
      <dgm:spPr/>
      <dgm:t>
        <a:bodyPr/>
        <a:lstStyle/>
        <a:p>
          <a:endParaRPr lang="en-US"/>
        </a:p>
      </dgm:t>
    </dgm:pt>
    <dgm:pt modelId="{8A464515-2CDC-46AD-BCED-256AAD9C4A74}" type="sibTrans" cxnId="{07211AC3-6D3D-49A3-8722-83DCBE9D64DD}">
      <dgm:prSet/>
      <dgm:spPr/>
      <dgm:t>
        <a:bodyPr/>
        <a:lstStyle/>
        <a:p>
          <a:endParaRPr lang="en-US"/>
        </a:p>
      </dgm:t>
    </dgm:pt>
    <dgm:pt modelId="{169F71E5-AB3F-4FF0-8395-6919D6290096}">
      <dgm:prSet/>
      <dgm:spPr/>
      <dgm:t>
        <a:bodyPr/>
        <a:lstStyle/>
        <a:p>
          <a:r>
            <a:rPr lang="en-GB"/>
            <a:t>Helps grow a company’s talent pool from within</a:t>
          </a:r>
          <a:endParaRPr lang="en-US"/>
        </a:p>
      </dgm:t>
    </dgm:pt>
    <dgm:pt modelId="{972FB281-6543-416E-A329-EAAA100874D1}" type="parTrans" cxnId="{66586D5F-F14D-42CF-AD4F-012817AAA1A1}">
      <dgm:prSet/>
      <dgm:spPr/>
      <dgm:t>
        <a:bodyPr/>
        <a:lstStyle/>
        <a:p>
          <a:endParaRPr lang="en-US"/>
        </a:p>
      </dgm:t>
    </dgm:pt>
    <dgm:pt modelId="{096C07A8-E59C-4099-9510-B40BDED7F884}" type="sibTrans" cxnId="{66586D5F-F14D-42CF-AD4F-012817AAA1A1}">
      <dgm:prSet/>
      <dgm:spPr/>
      <dgm:t>
        <a:bodyPr/>
        <a:lstStyle/>
        <a:p>
          <a:endParaRPr lang="en-US"/>
        </a:p>
      </dgm:t>
    </dgm:pt>
    <dgm:pt modelId="{C413C43D-97E1-47EC-83C3-EB720D74F7F0}" type="pres">
      <dgm:prSet presAssocID="{E09ABCED-27EA-4A84-B440-B3FB75067F84}" presName="root" presStyleCnt="0">
        <dgm:presLayoutVars>
          <dgm:dir/>
          <dgm:resizeHandles val="exact"/>
        </dgm:presLayoutVars>
      </dgm:prSet>
      <dgm:spPr/>
    </dgm:pt>
    <dgm:pt modelId="{A5D737EB-5BA9-47C1-B67B-C7CDB9C56CFC}" type="pres">
      <dgm:prSet presAssocID="{E09ABCED-27EA-4A84-B440-B3FB75067F84}" presName="container" presStyleCnt="0">
        <dgm:presLayoutVars>
          <dgm:dir/>
          <dgm:resizeHandles val="exact"/>
        </dgm:presLayoutVars>
      </dgm:prSet>
      <dgm:spPr/>
    </dgm:pt>
    <dgm:pt modelId="{69DC0839-8C3B-45DE-A536-7C13DC901EDF}" type="pres">
      <dgm:prSet presAssocID="{BF57A736-6B35-4ADE-B4AE-ACC44EDCC6DB}" presName="compNode" presStyleCnt="0"/>
      <dgm:spPr/>
    </dgm:pt>
    <dgm:pt modelId="{00B35EB6-7327-41E8-A3FD-37A12A99325B}" type="pres">
      <dgm:prSet presAssocID="{BF57A736-6B35-4ADE-B4AE-ACC44EDCC6DB}" presName="iconBgRect" presStyleLbl="bgShp" presStyleIdx="0" presStyleCnt="6"/>
      <dgm:spPr/>
    </dgm:pt>
    <dgm:pt modelId="{03B61E42-5CFD-4786-A0D5-006A8527C413}" type="pres">
      <dgm:prSet presAssocID="{BF57A736-6B35-4ADE-B4AE-ACC44EDCC6D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70EAF178-278E-4114-AF77-9C2B3C2D1EE5}" type="pres">
      <dgm:prSet presAssocID="{BF57A736-6B35-4ADE-B4AE-ACC44EDCC6DB}" presName="spaceRect" presStyleCnt="0"/>
      <dgm:spPr/>
    </dgm:pt>
    <dgm:pt modelId="{86672B09-D7F6-4832-83D4-43C9D070862A}" type="pres">
      <dgm:prSet presAssocID="{BF57A736-6B35-4ADE-B4AE-ACC44EDCC6DB}" presName="textRect" presStyleLbl="revTx" presStyleIdx="0" presStyleCnt="6">
        <dgm:presLayoutVars>
          <dgm:chMax val="1"/>
          <dgm:chPref val="1"/>
        </dgm:presLayoutVars>
      </dgm:prSet>
      <dgm:spPr/>
    </dgm:pt>
    <dgm:pt modelId="{56527E01-AFD2-4A71-95FA-382C22E9CA08}" type="pres">
      <dgm:prSet presAssocID="{9ACE7E43-BC87-4E29-9161-90CA95B084E0}" presName="sibTrans" presStyleLbl="sibTrans2D1" presStyleIdx="0" presStyleCnt="0"/>
      <dgm:spPr/>
    </dgm:pt>
    <dgm:pt modelId="{1950CA71-FF4E-4997-84E8-CF9D04A42B06}" type="pres">
      <dgm:prSet presAssocID="{A3536801-CECD-4161-9625-ED0EE90804F2}" presName="compNode" presStyleCnt="0"/>
      <dgm:spPr/>
    </dgm:pt>
    <dgm:pt modelId="{03BA6E7F-9B0D-4A69-B672-DF200E91F65A}" type="pres">
      <dgm:prSet presAssocID="{A3536801-CECD-4161-9625-ED0EE90804F2}" presName="iconBgRect" presStyleLbl="bgShp" presStyleIdx="1" presStyleCnt="6"/>
      <dgm:spPr/>
    </dgm:pt>
    <dgm:pt modelId="{B0AD622C-9C6E-402D-BCA9-72341EBBEF3B}" type="pres">
      <dgm:prSet presAssocID="{A3536801-CECD-4161-9625-ED0EE90804F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FADE63DF-BAB9-4044-ACBF-FBCC37409874}" type="pres">
      <dgm:prSet presAssocID="{A3536801-CECD-4161-9625-ED0EE90804F2}" presName="spaceRect" presStyleCnt="0"/>
      <dgm:spPr/>
    </dgm:pt>
    <dgm:pt modelId="{BFFBA4DD-F3E5-4C1D-89EE-4900DAE7FAC4}" type="pres">
      <dgm:prSet presAssocID="{A3536801-CECD-4161-9625-ED0EE90804F2}" presName="textRect" presStyleLbl="revTx" presStyleIdx="1" presStyleCnt="6">
        <dgm:presLayoutVars>
          <dgm:chMax val="1"/>
          <dgm:chPref val="1"/>
        </dgm:presLayoutVars>
      </dgm:prSet>
      <dgm:spPr/>
    </dgm:pt>
    <dgm:pt modelId="{A3110169-1E3E-404C-8D1E-CC0900E42FF6}" type="pres">
      <dgm:prSet presAssocID="{1469F636-8A4E-43B1-B7E8-31BB95F35577}" presName="sibTrans" presStyleLbl="sibTrans2D1" presStyleIdx="0" presStyleCnt="0"/>
      <dgm:spPr/>
    </dgm:pt>
    <dgm:pt modelId="{D2C96803-F34E-443A-B45C-E8B023EA64DE}" type="pres">
      <dgm:prSet presAssocID="{E8C16623-F9EF-46FC-BCE8-A7CADB6894B3}" presName="compNode" presStyleCnt="0"/>
      <dgm:spPr/>
    </dgm:pt>
    <dgm:pt modelId="{B827A4AA-358A-4AE2-852C-D1AFDAE75AC3}" type="pres">
      <dgm:prSet presAssocID="{E8C16623-F9EF-46FC-BCE8-A7CADB6894B3}" presName="iconBgRect" presStyleLbl="bgShp" presStyleIdx="2" presStyleCnt="6"/>
      <dgm:spPr/>
    </dgm:pt>
    <dgm:pt modelId="{B2EF8883-183D-49E4-BD5A-E0246A686A8F}" type="pres">
      <dgm:prSet presAssocID="{E8C16623-F9EF-46FC-BCE8-A7CADB6894B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077C893-5C81-4DBA-AB01-B945654F447C}" type="pres">
      <dgm:prSet presAssocID="{E8C16623-F9EF-46FC-BCE8-A7CADB6894B3}" presName="spaceRect" presStyleCnt="0"/>
      <dgm:spPr/>
    </dgm:pt>
    <dgm:pt modelId="{BF7A0902-A23E-4930-A187-1C4ADE9CDED7}" type="pres">
      <dgm:prSet presAssocID="{E8C16623-F9EF-46FC-BCE8-A7CADB6894B3}" presName="textRect" presStyleLbl="revTx" presStyleIdx="2" presStyleCnt="6">
        <dgm:presLayoutVars>
          <dgm:chMax val="1"/>
          <dgm:chPref val="1"/>
        </dgm:presLayoutVars>
      </dgm:prSet>
      <dgm:spPr/>
    </dgm:pt>
    <dgm:pt modelId="{83DC0C7A-5B4D-4580-803A-69BB3F7A4F5E}" type="pres">
      <dgm:prSet presAssocID="{57DB0C08-37A5-4935-BFDF-D702FDC1663D}" presName="sibTrans" presStyleLbl="sibTrans2D1" presStyleIdx="0" presStyleCnt="0"/>
      <dgm:spPr/>
    </dgm:pt>
    <dgm:pt modelId="{12A678A4-7155-4AF5-9082-D19C0B7C8C4B}" type="pres">
      <dgm:prSet presAssocID="{9D52F2FC-F67E-4C7E-B76C-62D9EADB4A34}" presName="compNode" presStyleCnt="0"/>
      <dgm:spPr/>
    </dgm:pt>
    <dgm:pt modelId="{30D30B16-DC9A-498B-A952-87CBA92328D0}" type="pres">
      <dgm:prSet presAssocID="{9D52F2FC-F67E-4C7E-B76C-62D9EADB4A34}" presName="iconBgRect" presStyleLbl="bgShp" presStyleIdx="3" presStyleCnt="6"/>
      <dgm:spPr/>
    </dgm:pt>
    <dgm:pt modelId="{E128B0C5-3258-4A46-A18F-D8697EAA00A0}" type="pres">
      <dgm:prSet presAssocID="{9D52F2FC-F67E-4C7E-B76C-62D9EADB4A3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Success"/>
        </a:ext>
      </dgm:extLst>
    </dgm:pt>
    <dgm:pt modelId="{5CC11B0F-5964-48F1-977A-DE3836E39884}" type="pres">
      <dgm:prSet presAssocID="{9D52F2FC-F67E-4C7E-B76C-62D9EADB4A34}" presName="spaceRect" presStyleCnt="0"/>
      <dgm:spPr/>
    </dgm:pt>
    <dgm:pt modelId="{CD43B1EA-1743-46D9-8720-D0841FB7F5F2}" type="pres">
      <dgm:prSet presAssocID="{9D52F2FC-F67E-4C7E-B76C-62D9EADB4A34}" presName="textRect" presStyleLbl="revTx" presStyleIdx="3" presStyleCnt="6">
        <dgm:presLayoutVars>
          <dgm:chMax val="1"/>
          <dgm:chPref val="1"/>
        </dgm:presLayoutVars>
      </dgm:prSet>
      <dgm:spPr/>
    </dgm:pt>
    <dgm:pt modelId="{4BA78D88-77CF-4DEF-B08F-057BA6F68A2F}" type="pres">
      <dgm:prSet presAssocID="{1DC645AF-94F5-4237-ADF0-3EF1C09DA3BA}" presName="sibTrans" presStyleLbl="sibTrans2D1" presStyleIdx="0" presStyleCnt="0"/>
      <dgm:spPr/>
    </dgm:pt>
    <dgm:pt modelId="{1DADAA5A-1512-4BD1-9996-D9A5EFE26DF0}" type="pres">
      <dgm:prSet presAssocID="{8F66B377-38EB-46A5-B7E7-7A6B1A33DDA7}" presName="compNode" presStyleCnt="0"/>
      <dgm:spPr/>
    </dgm:pt>
    <dgm:pt modelId="{6CC052B3-9990-4EF2-A91A-3E9A10E120D9}" type="pres">
      <dgm:prSet presAssocID="{8F66B377-38EB-46A5-B7E7-7A6B1A33DDA7}" presName="iconBgRect" presStyleLbl="bgShp" presStyleIdx="4" presStyleCnt="6"/>
      <dgm:spPr/>
    </dgm:pt>
    <dgm:pt modelId="{F52C583B-50C7-43AE-8D0F-87FF0AF43D8F}" type="pres">
      <dgm:prSet presAssocID="{8F66B377-38EB-46A5-B7E7-7A6B1A33DDA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odium"/>
        </a:ext>
      </dgm:extLst>
    </dgm:pt>
    <dgm:pt modelId="{18AF01FA-1E1E-44F5-BF5D-E2B81469E946}" type="pres">
      <dgm:prSet presAssocID="{8F66B377-38EB-46A5-B7E7-7A6B1A33DDA7}" presName="spaceRect" presStyleCnt="0"/>
      <dgm:spPr/>
    </dgm:pt>
    <dgm:pt modelId="{76866107-E809-4149-B935-2340BD4C1532}" type="pres">
      <dgm:prSet presAssocID="{8F66B377-38EB-46A5-B7E7-7A6B1A33DDA7}" presName="textRect" presStyleLbl="revTx" presStyleIdx="4" presStyleCnt="6">
        <dgm:presLayoutVars>
          <dgm:chMax val="1"/>
          <dgm:chPref val="1"/>
        </dgm:presLayoutVars>
      </dgm:prSet>
      <dgm:spPr/>
    </dgm:pt>
    <dgm:pt modelId="{FB274CDA-CF1C-4DFD-8996-334519187CBF}" type="pres">
      <dgm:prSet presAssocID="{8A464515-2CDC-46AD-BCED-256AAD9C4A74}" presName="sibTrans" presStyleLbl="sibTrans2D1" presStyleIdx="0" presStyleCnt="0"/>
      <dgm:spPr/>
    </dgm:pt>
    <dgm:pt modelId="{0B607BE3-284A-46FB-A127-B9356A1D7481}" type="pres">
      <dgm:prSet presAssocID="{169F71E5-AB3F-4FF0-8395-6919D6290096}" presName="compNode" presStyleCnt="0"/>
      <dgm:spPr/>
    </dgm:pt>
    <dgm:pt modelId="{ABFA4583-38AD-4617-ACE4-B8D73F2F5729}" type="pres">
      <dgm:prSet presAssocID="{169F71E5-AB3F-4FF0-8395-6919D6290096}" presName="iconBgRect" presStyleLbl="bgShp" presStyleIdx="5" presStyleCnt="6"/>
      <dgm:spPr/>
    </dgm:pt>
    <dgm:pt modelId="{127AB080-684C-4ECC-ADA0-4D6230E32C5A}" type="pres">
      <dgm:prSet presAssocID="{169F71E5-AB3F-4FF0-8395-6919D629009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lant"/>
        </a:ext>
      </dgm:extLst>
    </dgm:pt>
    <dgm:pt modelId="{7EA98812-32FB-4664-B73D-68AC431D1B44}" type="pres">
      <dgm:prSet presAssocID="{169F71E5-AB3F-4FF0-8395-6919D6290096}" presName="spaceRect" presStyleCnt="0"/>
      <dgm:spPr/>
    </dgm:pt>
    <dgm:pt modelId="{2D28BC50-A9AD-4E30-A233-BD36501252C9}" type="pres">
      <dgm:prSet presAssocID="{169F71E5-AB3F-4FF0-8395-6919D6290096}" presName="textRect" presStyleLbl="revTx" presStyleIdx="5" presStyleCnt="6">
        <dgm:presLayoutVars>
          <dgm:chMax val="1"/>
          <dgm:chPref val="1"/>
        </dgm:presLayoutVars>
      </dgm:prSet>
      <dgm:spPr/>
    </dgm:pt>
  </dgm:ptLst>
  <dgm:cxnLst>
    <dgm:cxn modelId="{EA15832B-D4BA-4080-836C-ED3E610DE455}" type="presOf" srcId="{1469F636-8A4E-43B1-B7E8-31BB95F35577}" destId="{A3110169-1E3E-404C-8D1E-CC0900E42FF6}" srcOrd="0" destOrd="0" presId="urn:microsoft.com/office/officeart/2018/2/layout/IconCircleList"/>
    <dgm:cxn modelId="{6A64CB2C-DE56-4C1A-98F1-198F89BDBD86}" type="presOf" srcId="{A3536801-CECD-4161-9625-ED0EE90804F2}" destId="{BFFBA4DD-F3E5-4C1D-89EE-4900DAE7FAC4}" srcOrd="0" destOrd="0" presId="urn:microsoft.com/office/officeart/2018/2/layout/IconCircleList"/>
    <dgm:cxn modelId="{66586D5F-F14D-42CF-AD4F-012817AAA1A1}" srcId="{E09ABCED-27EA-4A84-B440-B3FB75067F84}" destId="{169F71E5-AB3F-4FF0-8395-6919D6290096}" srcOrd="5" destOrd="0" parTransId="{972FB281-6543-416E-A329-EAAA100874D1}" sibTransId="{096C07A8-E59C-4099-9510-B40BDED7F884}"/>
    <dgm:cxn modelId="{37B13766-08BC-4316-96D8-EB14C98A96C3}" type="presOf" srcId="{BF57A736-6B35-4ADE-B4AE-ACC44EDCC6DB}" destId="{86672B09-D7F6-4832-83D4-43C9D070862A}" srcOrd="0" destOrd="0" presId="urn:microsoft.com/office/officeart/2018/2/layout/IconCircleList"/>
    <dgm:cxn modelId="{DDBE9669-9BDE-4A8F-9DD9-4AFB42102707}" type="presOf" srcId="{1DC645AF-94F5-4237-ADF0-3EF1C09DA3BA}" destId="{4BA78D88-77CF-4DEF-B08F-057BA6F68A2F}" srcOrd="0" destOrd="0" presId="urn:microsoft.com/office/officeart/2018/2/layout/IconCircleList"/>
    <dgm:cxn modelId="{0A67F56F-961A-42DC-A207-21DD3859A69C}" type="presOf" srcId="{8F66B377-38EB-46A5-B7E7-7A6B1A33DDA7}" destId="{76866107-E809-4149-B935-2340BD4C1532}" srcOrd="0" destOrd="0" presId="urn:microsoft.com/office/officeart/2018/2/layout/IconCircleList"/>
    <dgm:cxn modelId="{AFDC5288-E2C9-406F-B152-DE00A577EA7F}" srcId="{E09ABCED-27EA-4A84-B440-B3FB75067F84}" destId="{BF57A736-6B35-4ADE-B4AE-ACC44EDCC6DB}" srcOrd="0" destOrd="0" parTransId="{7C502A39-EE6B-4688-A577-3319EB2C3108}" sibTransId="{9ACE7E43-BC87-4E29-9161-90CA95B084E0}"/>
    <dgm:cxn modelId="{F76F3497-1E73-45E7-B491-AE5521613B4A}" type="presOf" srcId="{57DB0C08-37A5-4935-BFDF-D702FDC1663D}" destId="{83DC0C7A-5B4D-4580-803A-69BB3F7A4F5E}" srcOrd="0" destOrd="0" presId="urn:microsoft.com/office/officeart/2018/2/layout/IconCircleList"/>
    <dgm:cxn modelId="{14E0B79F-EF62-4B01-816A-AFC69CE293C4}" type="presOf" srcId="{9D52F2FC-F67E-4C7E-B76C-62D9EADB4A34}" destId="{CD43B1EA-1743-46D9-8720-D0841FB7F5F2}" srcOrd="0" destOrd="0" presId="urn:microsoft.com/office/officeart/2018/2/layout/IconCircleList"/>
    <dgm:cxn modelId="{CCAA84A8-0116-4E3C-A9F3-2A1D842179AD}" type="presOf" srcId="{9ACE7E43-BC87-4E29-9161-90CA95B084E0}" destId="{56527E01-AFD2-4A71-95FA-382C22E9CA08}" srcOrd="0" destOrd="0" presId="urn:microsoft.com/office/officeart/2018/2/layout/IconCircleList"/>
    <dgm:cxn modelId="{2CB019AB-AF47-4F50-8637-6164A5310912}" srcId="{E09ABCED-27EA-4A84-B440-B3FB75067F84}" destId="{9D52F2FC-F67E-4C7E-B76C-62D9EADB4A34}" srcOrd="3" destOrd="0" parTransId="{A941F03C-E403-481E-A11B-FC6848445284}" sibTransId="{1DC645AF-94F5-4237-ADF0-3EF1C09DA3BA}"/>
    <dgm:cxn modelId="{CA9406AE-0E25-4A11-B49B-D1B5411EC8D0}" type="presOf" srcId="{8A464515-2CDC-46AD-BCED-256AAD9C4A74}" destId="{FB274CDA-CF1C-4DFD-8996-334519187CBF}" srcOrd="0" destOrd="0" presId="urn:microsoft.com/office/officeart/2018/2/layout/IconCircleList"/>
    <dgm:cxn modelId="{B0EAC8B5-07EB-405F-829C-D32B2629AA70}" srcId="{E09ABCED-27EA-4A84-B440-B3FB75067F84}" destId="{A3536801-CECD-4161-9625-ED0EE90804F2}" srcOrd="1" destOrd="0" parTransId="{E7CD6781-042B-453D-B5B8-E8B712C821C3}" sibTransId="{1469F636-8A4E-43B1-B7E8-31BB95F35577}"/>
    <dgm:cxn modelId="{07211AC3-6D3D-49A3-8722-83DCBE9D64DD}" srcId="{E09ABCED-27EA-4A84-B440-B3FB75067F84}" destId="{8F66B377-38EB-46A5-B7E7-7A6B1A33DDA7}" srcOrd="4" destOrd="0" parTransId="{251EB978-6434-475F-9319-EBA82DB4DC53}" sibTransId="{8A464515-2CDC-46AD-BCED-256AAD9C4A74}"/>
    <dgm:cxn modelId="{02CF79C8-8583-4345-8BDB-6FF3ED70805D}" type="presOf" srcId="{169F71E5-AB3F-4FF0-8395-6919D6290096}" destId="{2D28BC50-A9AD-4E30-A233-BD36501252C9}" srcOrd="0" destOrd="0" presId="urn:microsoft.com/office/officeart/2018/2/layout/IconCircleList"/>
    <dgm:cxn modelId="{BAB3D0DC-3578-4B97-96DD-9E1299D01B5B}" srcId="{E09ABCED-27EA-4A84-B440-B3FB75067F84}" destId="{E8C16623-F9EF-46FC-BCE8-A7CADB6894B3}" srcOrd="2" destOrd="0" parTransId="{8A1834B9-2D3F-492A-BABA-D5013787704D}" sibTransId="{57DB0C08-37A5-4935-BFDF-D702FDC1663D}"/>
    <dgm:cxn modelId="{3E16AEDE-30E0-489B-AF92-FE55CB881026}" type="presOf" srcId="{E09ABCED-27EA-4A84-B440-B3FB75067F84}" destId="{C413C43D-97E1-47EC-83C3-EB720D74F7F0}" srcOrd="0" destOrd="0" presId="urn:microsoft.com/office/officeart/2018/2/layout/IconCircleList"/>
    <dgm:cxn modelId="{1F1F85F9-365C-4244-BF12-FED21609B7A5}" type="presOf" srcId="{E8C16623-F9EF-46FC-BCE8-A7CADB6894B3}" destId="{BF7A0902-A23E-4930-A187-1C4ADE9CDED7}" srcOrd="0" destOrd="0" presId="urn:microsoft.com/office/officeart/2018/2/layout/IconCircleList"/>
    <dgm:cxn modelId="{FC86A8A4-FDCB-43B9-B722-40B0523567DA}" type="presParOf" srcId="{C413C43D-97E1-47EC-83C3-EB720D74F7F0}" destId="{A5D737EB-5BA9-47C1-B67B-C7CDB9C56CFC}" srcOrd="0" destOrd="0" presId="urn:microsoft.com/office/officeart/2018/2/layout/IconCircleList"/>
    <dgm:cxn modelId="{3C94206E-CCCF-48B2-8B7E-958B678519FF}" type="presParOf" srcId="{A5D737EB-5BA9-47C1-B67B-C7CDB9C56CFC}" destId="{69DC0839-8C3B-45DE-A536-7C13DC901EDF}" srcOrd="0" destOrd="0" presId="urn:microsoft.com/office/officeart/2018/2/layout/IconCircleList"/>
    <dgm:cxn modelId="{470AEF67-392E-42B6-AF46-B70186EFF6C1}" type="presParOf" srcId="{69DC0839-8C3B-45DE-A536-7C13DC901EDF}" destId="{00B35EB6-7327-41E8-A3FD-37A12A99325B}" srcOrd="0" destOrd="0" presId="urn:microsoft.com/office/officeart/2018/2/layout/IconCircleList"/>
    <dgm:cxn modelId="{24370ED7-4CC3-4DBE-8D20-857DDF9E3592}" type="presParOf" srcId="{69DC0839-8C3B-45DE-A536-7C13DC901EDF}" destId="{03B61E42-5CFD-4786-A0D5-006A8527C413}" srcOrd="1" destOrd="0" presId="urn:microsoft.com/office/officeart/2018/2/layout/IconCircleList"/>
    <dgm:cxn modelId="{9D995F63-C339-4B6D-B58B-EAF907E8D18D}" type="presParOf" srcId="{69DC0839-8C3B-45DE-A536-7C13DC901EDF}" destId="{70EAF178-278E-4114-AF77-9C2B3C2D1EE5}" srcOrd="2" destOrd="0" presId="urn:microsoft.com/office/officeart/2018/2/layout/IconCircleList"/>
    <dgm:cxn modelId="{00BA47E9-9D56-4DB8-974A-79750303227E}" type="presParOf" srcId="{69DC0839-8C3B-45DE-A536-7C13DC901EDF}" destId="{86672B09-D7F6-4832-83D4-43C9D070862A}" srcOrd="3" destOrd="0" presId="urn:microsoft.com/office/officeart/2018/2/layout/IconCircleList"/>
    <dgm:cxn modelId="{7D28AEC5-B730-4825-ABD6-F3779E4DF01A}" type="presParOf" srcId="{A5D737EB-5BA9-47C1-B67B-C7CDB9C56CFC}" destId="{56527E01-AFD2-4A71-95FA-382C22E9CA08}" srcOrd="1" destOrd="0" presId="urn:microsoft.com/office/officeart/2018/2/layout/IconCircleList"/>
    <dgm:cxn modelId="{18E19ADE-58CC-44FE-A443-CECD6B417CEA}" type="presParOf" srcId="{A5D737EB-5BA9-47C1-B67B-C7CDB9C56CFC}" destId="{1950CA71-FF4E-4997-84E8-CF9D04A42B06}" srcOrd="2" destOrd="0" presId="urn:microsoft.com/office/officeart/2018/2/layout/IconCircleList"/>
    <dgm:cxn modelId="{9839AB22-3763-46B6-9CF7-105CB3925D2D}" type="presParOf" srcId="{1950CA71-FF4E-4997-84E8-CF9D04A42B06}" destId="{03BA6E7F-9B0D-4A69-B672-DF200E91F65A}" srcOrd="0" destOrd="0" presId="urn:microsoft.com/office/officeart/2018/2/layout/IconCircleList"/>
    <dgm:cxn modelId="{279E7DFC-816E-46FF-AC5D-34A5D3A0BF70}" type="presParOf" srcId="{1950CA71-FF4E-4997-84E8-CF9D04A42B06}" destId="{B0AD622C-9C6E-402D-BCA9-72341EBBEF3B}" srcOrd="1" destOrd="0" presId="urn:microsoft.com/office/officeart/2018/2/layout/IconCircleList"/>
    <dgm:cxn modelId="{80066A54-E39C-402D-873F-2A9B212C37C2}" type="presParOf" srcId="{1950CA71-FF4E-4997-84E8-CF9D04A42B06}" destId="{FADE63DF-BAB9-4044-ACBF-FBCC37409874}" srcOrd="2" destOrd="0" presId="urn:microsoft.com/office/officeart/2018/2/layout/IconCircleList"/>
    <dgm:cxn modelId="{933FB77A-7103-4E6B-9222-183F7030D1D6}" type="presParOf" srcId="{1950CA71-FF4E-4997-84E8-CF9D04A42B06}" destId="{BFFBA4DD-F3E5-4C1D-89EE-4900DAE7FAC4}" srcOrd="3" destOrd="0" presId="urn:microsoft.com/office/officeart/2018/2/layout/IconCircleList"/>
    <dgm:cxn modelId="{8274E80B-A6EB-4C33-A00B-A7AD03A45A51}" type="presParOf" srcId="{A5D737EB-5BA9-47C1-B67B-C7CDB9C56CFC}" destId="{A3110169-1E3E-404C-8D1E-CC0900E42FF6}" srcOrd="3" destOrd="0" presId="urn:microsoft.com/office/officeart/2018/2/layout/IconCircleList"/>
    <dgm:cxn modelId="{8C81F0A4-A28C-471C-9D8D-25E869F72FFD}" type="presParOf" srcId="{A5D737EB-5BA9-47C1-B67B-C7CDB9C56CFC}" destId="{D2C96803-F34E-443A-B45C-E8B023EA64DE}" srcOrd="4" destOrd="0" presId="urn:microsoft.com/office/officeart/2018/2/layout/IconCircleList"/>
    <dgm:cxn modelId="{CBE8E12B-9780-43D2-ADD6-BB6CCECFD622}" type="presParOf" srcId="{D2C96803-F34E-443A-B45C-E8B023EA64DE}" destId="{B827A4AA-358A-4AE2-852C-D1AFDAE75AC3}" srcOrd="0" destOrd="0" presId="urn:microsoft.com/office/officeart/2018/2/layout/IconCircleList"/>
    <dgm:cxn modelId="{1FB20E9B-28A4-476D-AA65-C3D53FCD1694}" type="presParOf" srcId="{D2C96803-F34E-443A-B45C-E8B023EA64DE}" destId="{B2EF8883-183D-49E4-BD5A-E0246A686A8F}" srcOrd="1" destOrd="0" presId="urn:microsoft.com/office/officeart/2018/2/layout/IconCircleList"/>
    <dgm:cxn modelId="{94E51226-2360-4D79-95EC-536F1B62185D}" type="presParOf" srcId="{D2C96803-F34E-443A-B45C-E8B023EA64DE}" destId="{8077C893-5C81-4DBA-AB01-B945654F447C}" srcOrd="2" destOrd="0" presId="urn:microsoft.com/office/officeart/2018/2/layout/IconCircleList"/>
    <dgm:cxn modelId="{0D81A145-68D9-4A8D-B20D-17DA9BB621EA}" type="presParOf" srcId="{D2C96803-F34E-443A-B45C-E8B023EA64DE}" destId="{BF7A0902-A23E-4930-A187-1C4ADE9CDED7}" srcOrd="3" destOrd="0" presId="urn:microsoft.com/office/officeart/2018/2/layout/IconCircleList"/>
    <dgm:cxn modelId="{9C40F9D6-9B44-4714-9331-ECDD05865866}" type="presParOf" srcId="{A5D737EB-5BA9-47C1-B67B-C7CDB9C56CFC}" destId="{83DC0C7A-5B4D-4580-803A-69BB3F7A4F5E}" srcOrd="5" destOrd="0" presId="urn:microsoft.com/office/officeart/2018/2/layout/IconCircleList"/>
    <dgm:cxn modelId="{4C94BFA3-5F19-4F69-B1C2-EFF764A79A6E}" type="presParOf" srcId="{A5D737EB-5BA9-47C1-B67B-C7CDB9C56CFC}" destId="{12A678A4-7155-4AF5-9082-D19C0B7C8C4B}" srcOrd="6" destOrd="0" presId="urn:microsoft.com/office/officeart/2018/2/layout/IconCircleList"/>
    <dgm:cxn modelId="{843ABEFF-CE2F-4FEB-B5AD-70804009D238}" type="presParOf" srcId="{12A678A4-7155-4AF5-9082-D19C0B7C8C4B}" destId="{30D30B16-DC9A-498B-A952-87CBA92328D0}" srcOrd="0" destOrd="0" presId="urn:microsoft.com/office/officeart/2018/2/layout/IconCircleList"/>
    <dgm:cxn modelId="{27109918-3EAE-4088-920D-4D3286BCC6B7}" type="presParOf" srcId="{12A678A4-7155-4AF5-9082-D19C0B7C8C4B}" destId="{E128B0C5-3258-4A46-A18F-D8697EAA00A0}" srcOrd="1" destOrd="0" presId="urn:microsoft.com/office/officeart/2018/2/layout/IconCircleList"/>
    <dgm:cxn modelId="{D6F1B3CB-34C4-4463-B083-E7B38C30CE43}" type="presParOf" srcId="{12A678A4-7155-4AF5-9082-D19C0B7C8C4B}" destId="{5CC11B0F-5964-48F1-977A-DE3836E39884}" srcOrd="2" destOrd="0" presId="urn:microsoft.com/office/officeart/2018/2/layout/IconCircleList"/>
    <dgm:cxn modelId="{AD166432-5119-46AB-8987-0FAADD01EF2E}" type="presParOf" srcId="{12A678A4-7155-4AF5-9082-D19C0B7C8C4B}" destId="{CD43B1EA-1743-46D9-8720-D0841FB7F5F2}" srcOrd="3" destOrd="0" presId="urn:microsoft.com/office/officeart/2018/2/layout/IconCircleList"/>
    <dgm:cxn modelId="{9DBF6599-8E6A-440C-9983-10A3CEF40D93}" type="presParOf" srcId="{A5D737EB-5BA9-47C1-B67B-C7CDB9C56CFC}" destId="{4BA78D88-77CF-4DEF-B08F-057BA6F68A2F}" srcOrd="7" destOrd="0" presId="urn:microsoft.com/office/officeart/2018/2/layout/IconCircleList"/>
    <dgm:cxn modelId="{79B436A8-2774-4DCA-BA95-7AA39D0EF0BC}" type="presParOf" srcId="{A5D737EB-5BA9-47C1-B67B-C7CDB9C56CFC}" destId="{1DADAA5A-1512-4BD1-9996-D9A5EFE26DF0}" srcOrd="8" destOrd="0" presId="urn:microsoft.com/office/officeart/2018/2/layout/IconCircleList"/>
    <dgm:cxn modelId="{57AA21FD-FE00-4937-9118-EAF98A8FCB32}" type="presParOf" srcId="{1DADAA5A-1512-4BD1-9996-D9A5EFE26DF0}" destId="{6CC052B3-9990-4EF2-A91A-3E9A10E120D9}" srcOrd="0" destOrd="0" presId="urn:microsoft.com/office/officeart/2018/2/layout/IconCircleList"/>
    <dgm:cxn modelId="{02E5BEE4-ED0C-4E38-8455-A2DB78B0AB76}" type="presParOf" srcId="{1DADAA5A-1512-4BD1-9996-D9A5EFE26DF0}" destId="{F52C583B-50C7-43AE-8D0F-87FF0AF43D8F}" srcOrd="1" destOrd="0" presId="urn:microsoft.com/office/officeart/2018/2/layout/IconCircleList"/>
    <dgm:cxn modelId="{7B6E3B3A-B2F4-4EBD-B0C1-50D66F260A46}" type="presParOf" srcId="{1DADAA5A-1512-4BD1-9996-D9A5EFE26DF0}" destId="{18AF01FA-1E1E-44F5-BF5D-E2B81469E946}" srcOrd="2" destOrd="0" presId="urn:microsoft.com/office/officeart/2018/2/layout/IconCircleList"/>
    <dgm:cxn modelId="{92AFF45A-D30D-4F41-BF64-657CEA88DF16}" type="presParOf" srcId="{1DADAA5A-1512-4BD1-9996-D9A5EFE26DF0}" destId="{76866107-E809-4149-B935-2340BD4C1532}" srcOrd="3" destOrd="0" presId="urn:microsoft.com/office/officeart/2018/2/layout/IconCircleList"/>
    <dgm:cxn modelId="{4AE75F96-C509-4C73-ABF8-8336B3AB901A}" type="presParOf" srcId="{A5D737EB-5BA9-47C1-B67B-C7CDB9C56CFC}" destId="{FB274CDA-CF1C-4DFD-8996-334519187CBF}" srcOrd="9" destOrd="0" presId="urn:microsoft.com/office/officeart/2018/2/layout/IconCircleList"/>
    <dgm:cxn modelId="{CB849FA6-78CB-4AA6-967C-C28C4D574620}" type="presParOf" srcId="{A5D737EB-5BA9-47C1-B67B-C7CDB9C56CFC}" destId="{0B607BE3-284A-46FB-A127-B9356A1D7481}" srcOrd="10" destOrd="0" presId="urn:microsoft.com/office/officeart/2018/2/layout/IconCircleList"/>
    <dgm:cxn modelId="{48AA080F-B534-46E4-B090-4BC40B532578}" type="presParOf" srcId="{0B607BE3-284A-46FB-A127-B9356A1D7481}" destId="{ABFA4583-38AD-4617-ACE4-B8D73F2F5729}" srcOrd="0" destOrd="0" presId="urn:microsoft.com/office/officeart/2018/2/layout/IconCircleList"/>
    <dgm:cxn modelId="{7CD8E053-F680-4EFF-8515-F904CEB4BDC3}" type="presParOf" srcId="{0B607BE3-284A-46FB-A127-B9356A1D7481}" destId="{127AB080-684C-4ECC-ADA0-4D6230E32C5A}" srcOrd="1" destOrd="0" presId="urn:microsoft.com/office/officeart/2018/2/layout/IconCircleList"/>
    <dgm:cxn modelId="{87B106D8-0101-40C7-9204-65CB30561646}" type="presParOf" srcId="{0B607BE3-284A-46FB-A127-B9356A1D7481}" destId="{7EA98812-32FB-4664-B73D-68AC431D1B44}" srcOrd="2" destOrd="0" presId="urn:microsoft.com/office/officeart/2018/2/layout/IconCircleList"/>
    <dgm:cxn modelId="{C3A09E46-9151-4E71-913B-AB11220105DA}" type="presParOf" srcId="{0B607BE3-284A-46FB-A127-B9356A1D7481}" destId="{2D28BC50-A9AD-4E30-A233-BD36501252C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1326FD-321B-49A1-80F2-FBA1058AB59F}" type="doc">
      <dgm:prSet loTypeId="urn:microsoft.com/office/officeart/2016/7/layout/BasicLinearProcessNumbered" loCatId="process" qsTypeId="urn:microsoft.com/office/officeart/2005/8/quickstyle/simple2" qsCatId="simple" csTypeId="urn:microsoft.com/office/officeart/2005/8/colors/colorful1" csCatId="colorful"/>
      <dgm:spPr/>
      <dgm:t>
        <a:bodyPr/>
        <a:lstStyle/>
        <a:p>
          <a:endParaRPr lang="en-US"/>
        </a:p>
      </dgm:t>
    </dgm:pt>
    <dgm:pt modelId="{FE2DD4D9-09A8-4533-848A-C289092C0A56}">
      <dgm:prSet/>
      <dgm:spPr/>
      <dgm:t>
        <a:bodyPr/>
        <a:lstStyle/>
        <a:p>
          <a:r>
            <a:rPr lang="en-US"/>
            <a:t>Is it worth promote mentoring?</a:t>
          </a:r>
        </a:p>
      </dgm:t>
    </dgm:pt>
    <dgm:pt modelId="{7FE2B886-E7C1-4FD1-A457-79A3716F9E6B}" type="parTrans" cxnId="{0D8D7E2D-3B7D-4BCC-A670-1EAD6EAB4D82}">
      <dgm:prSet/>
      <dgm:spPr/>
      <dgm:t>
        <a:bodyPr/>
        <a:lstStyle/>
        <a:p>
          <a:endParaRPr lang="en-US"/>
        </a:p>
      </dgm:t>
    </dgm:pt>
    <dgm:pt modelId="{FF29F8EC-6443-4AEF-9F1B-7690E27945DB}" type="sibTrans" cxnId="{0D8D7E2D-3B7D-4BCC-A670-1EAD6EAB4D82}">
      <dgm:prSet phldrT="1" phldr="0"/>
      <dgm:spPr/>
      <dgm:t>
        <a:bodyPr/>
        <a:lstStyle/>
        <a:p>
          <a:r>
            <a:rPr lang="en-US"/>
            <a:t>1</a:t>
          </a:r>
        </a:p>
      </dgm:t>
    </dgm:pt>
    <dgm:pt modelId="{F839E482-7774-4A9E-A7A8-644FFD8C3218}">
      <dgm:prSet/>
      <dgm:spPr/>
      <dgm:t>
        <a:bodyPr/>
        <a:lstStyle/>
        <a:p>
          <a:r>
            <a:rPr lang="en-US"/>
            <a:t>Are you mentoring anyone?</a:t>
          </a:r>
        </a:p>
      </dgm:t>
    </dgm:pt>
    <dgm:pt modelId="{B55EE523-D0FC-497E-B275-76E1F759F565}" type="parTrans" cxnId="{31FDA8AE-BC0D-486E-A61E-B79273991626}">
      <dgm:prSet/>
      <dgm:spPr/>
      <dgm:t>
        <a:bodyPr/>
        <a:lstStyle/>
        <a:p>
          <a:endParaRPr lang="en-US"/>
        </a:p>
      </dgm:t>
    </dgm:pt>
    <dgm:pt modelId="{C0D3C69E-4DEE-4A55-B7C7-E55CDD3A8079}" type="sibTrans" cxnId="{31FDA8AE-BC0D-486E-A61E-B79273991626}">
      <dgm:prSet phldrT="2" phldr="0"/>
      <dgm:spPr/>
      <dgm:t>
        <a:bodyPr/>
        <a:lstStyle/>
        <a:p>
          <a:r>
            <a:rPr lang="en-US"/>
            <a:t>2</a:t>
          </a:r>
        </a:p>
      </dgm:t>
    </dgm:pt>
    <dgm:pt modelId="{3CDB147A-3874-4BED-9B44-F98DD48B80B9}">
      <dgm:prSet/>
      <dgm:spPr/>
      <dgm:t>
        <a:bodyPr/>
        <a:lstStyle/>
        <a:p>
          <a:r>
            <a:rPr lang="en-US"/>
            <a:t>Does your idea of mentoring match my description?</a:t>
          </a:r>
        </a:p>
      </dgm:t>
    </dgm:pt>
    <dgm:pt modelId="{9B86D9B6-314E-4C86-85E6-063FF1E6A52A}" type="parTrans" cxnId="{00A4C5EF-E2B9-4B67-8160-6A013057DA1F}">
      <dgm:prSet/>
      <dgm:spPr/>
      <dgm:t>
        <a:bodyPr/>
        <a:lstStyle/>
        <a:p>
          <a:endParaRPr lang="en-US"/>
        </a:p>
      </dgm:t>
    </dgm:pt>
    <dgm:pt modelId="{EE39245D-B60B-4FFA-A6D4-A1EE2ABECD43}" type="sibTrans" cxnId="{00A4C5EF-E2B9-4B67-8160-6A013057DA1F}">
      <dgm:prSet phldrT="3" phldr="0"/>
      <dgm:spPr/>
      <dgm:t>
        <a:bodyPr/>
        <a:lstStyle/>
        <a:p>
          <a:r>
            <a:rPr lang="en-US"/>
            <a:t>3</a:t>
          </a:r>
        </a:p>
      </dgm:t>
    </dgm:pt>
    <dgm:pt modelId="{6C80E1E7-D482-4749-BD04-137371BB63AC}">
      <dgm:prSet/>
      <dgm:spPr/>
      <dgm:t>
        <a:bodyPr/>
        <a:lstStyle/>
        <a:p>
          <a:r>
            <a:rPr lang="en-US"/>
            <a:t>Any bad experience with mentoring?</a:t>
          </a:r>
        </a:p>
      </dgm:t>
    </dgm:pt>
    <dgm:pt modelId="{FF54CF5C-2DCF-47AB-8DB7-915B5BE100B5}" type="parTrans" cxnId="{CCC6224A-0039-4460-AD1A-CA9416BB0B15}">
      <dgm:prSet/>
      <dgm:spPr/>
      <dgm:t>
        <a:bodyPr/>
        <a:lstStyle/>
        <a:p>
          <a:endParaRPr lang="en-US"/>
        </a:p>
      </dgm:t>
    </dgm:pt>
    <dgm:pt modelId="{125801F0-7BCD-4A2E-83E4-1E6E7F9BB266}" type="sibTrans" cxnId="{CCC6224A-0039-4460-AD1A-CA9416BB0B15}">
      <dgm:prSet phldrT="4" phldr="0"/>
      <dgm:spPr/>
      <dgm:t>
        <a:bodyPr/>
        <a:lstStyle/>
        <a:p>
          <a:r>
            <a:rPr lang="en-US"/>
            <a:t>4</a:t>
          </a:r>
        </a:p>
      </dgm:t>
    </dgm:pt>
    <dgm:pt modelId="{F79799AE-C9A2-8943-A358-DDB6447435D9}" type="pres">
      <dgm:prSet presAssocID="{791326FD-321B-49A1-80F2-FBA1058AB59F}" presName="Name0" presStyleCnt="0">
        <dgm:presLayoutVars>
          <dgm:animLvl val="lvl"/>
          <dgm:resizeHandles val="exact"/>
        </dgm:presLayoutVars>
      </dgm:prSet>
      <dgm:spPr/>
    </dgm:pt>
    <dgm:pt modelId="{5365D2AD-1190-2145-8D20-64F1203A278B}" type="pres">
      <dgm:prSet presAssocID="{FE2DD4D9-09A8-4533-848A-C289092C0A56}" presName="compositeNode" presStyleCnt="0">
        <dgm:presLayoutVars>
          <dgm:bulletEnabled val="1"/>
        </dgm:presLayoutVars>
      </dgm:prSet>
      <dgm:spPr/>
    </dgm:pt>
    <dgm:pt modelId="{2689AA9A-091C-2044-B59F-C3059C58CEF9}" type="pres">
      <dgm:prSet presAssocID="{FE2DD4D9-09A8-4533-848A-C289092C0A56}" presName="bgRect" presStyleLbl="bgAccFollowNode1" presStyleIdx="0" presStyleCnt="4"/>
      <dgm:spPr/>
    </dgm:pt>
    <dgm:pt modelId="{BB064CFB-F7B8-074F-8129-899080E2A07F}" type="pres">
      <dgm:prSet presAssocID="{FF29F8EC-6443-4AEF-9F1B-7690E27945DB}" presName="sibTransNodeCircle" presStyleLbl="alignNode1" presStyleIdx="0" presStyleCnt="8">
        <dgm:presLayoutVars>
          <dgm:chMax val="0"/>
          <dgm:bulletEnabled/>
        </dgm:presLayoutVars>
      </dgm:prSet>
      <dgm:spPr/>
    </dgm:pt>
    <dgm:pt modelId="{4285836E-304F-F84D-9589-D0F275E2888B}" type="pres">
      <dgm:prSet presAssocID="{FE2DD4D9-09A8-4533-848A-C289092C0A56}" presName="bottomLine" presStyleLbl="alignNode1" presStyleIdx="1" presStyleCnt="8">
        <dgm:presLayoutVars/>
      </dgm:prSet>
      <dgm:spPr/>
    </dgm:pt>
    <dgm:pt modelId="{4652C09C-0792-3F41-B625-AEB3ED0FD105}" type="pres">
      <dgm:prSet presAssocID="{FE2DD4D9-09A8-4533-848A-C289092C0A56}" presName="nodeText" presStyleLbl="bgAccFollowNode1" presStyleIdx="0" presStyleCnt="4">
        <dgm:presLayoutVars>
          <dgm:bulletEnabled val="1"/>
        </dgm:presLayoutVars>
      </dgm:prSet>
      <dgm:spPr/>
    </dgm:pt>
    <dgm:pt modelId="{4ABD9533-0D40-1E4E-897C-5270906D3314}" type="pres">
      <dgm:prSet presAssocID="{FF29F8EC-6443-4AEF-9F1B-7690E27945DB}" presName="sibTrans" presStyleCnt="0"/>
      <dgm:spPr/>
    </dgm:pt>
    <dgm:pt modelId="{A4478A7B-FB5E-A949-A6F2-CB83301EDFD9}" type="pres">
      <dgm:prSet presAssocID="{F839E482-7774-4A9E-A7A8-644FFD8C3218}" presName="compositeNode" presStyleCnt="0">
        <dgm:presLayoutVars>
          <dgm:bulletEnabled val="1"/>
        </dgm:presLayoutVars>
      </dgm:prSet>
      <dgm:spPr/>
    </dgm:pt>
    <dgm:pt modelId="{B24AE430-88ED-F640-9599-89308C0C81F3}" type="pres">
      <dgm:prSet presAssocID="{F839E482-7774-4A9E-A7A8-644FFD8C3218}" presName="bgRect" presStyleLbl="bgAccFollowNode1" presStyleIdx="1" presStyleCnt="4"/>
      <dgm:spPr/>
    </dgm:pt>
    <dgm:pt modelId="{993B6268-F1FB-DD44-827E-2808332D4613}" type="pres">
      <dgm:prSet presAssocID="{C0D3C69E-4DEE-4A55-B7C7-E55CDD3A8079}" presName="sibTransNodeCircle" presStyleLbl="alignNode1" presStyleIdx="2" presStyleCnt="8">
        <dgm:presLayoutVars>
          <dgm:chMax val="0"/>
          <dgm:bulletEnabled/>
        </dgm:presLayoutVars>
      </dgm:prSet>
      <dgm:spPr/>
    </dgm:pt>
    <dgm:pt modelId="{FEF70718-60D6-3D4E-8D00-D8939957C5F9}" type="pres">
      <dgm:prSet presAssocID="{F839E482-7774-4A9E-A7A8-644FFD8C3218}" presName="bottomLine" presStyleLbl="alignNode1" presStyleIdx="3" presStyleCnt="8">
        <dgm:presLayoutVars/>
      </dgm:prSet>
      <dgm:spPr/>
    </dgm:pt>
    <dgm:pt modelId="{3DAD725F-0528-5E49-B309-DD36D636AF27}" type="pres">
      <dgm:prSet presAssocID="{F839E482-7774-4A9E-A7A8-644FFD8C3218}" presName="nodeText" presStyleLbl="bgAccFollowNode1" presStyleIdx="1" presStyleCnt="4">
        <dgm:presLayoutVars>
          <dgm:bulletEnabled val="1"/>
        </dgm:presLayoutVars>
      </dgm:prSet>
      <dgm:spPr/>
    </dgm:pt>
    <dgm:pt modelId="{10512E44-0ED0-E447-8BC5-B87E2EF2BE51}" type="pres">
      <dgm:prSet presAssocID="{C0D3C69E-4DEE-4A55-B7C7-E55CDD3A8079}" presName="sibTrans" presStyleCnt="0"/>
      <dgm:spPr/>
    </dgm:pt>
    <dgm:pt modelId="{E9B62812-E9A4-F343-8E1B-B230427041A9}" type="pres">
      <dgm:prSet presAssocID="{3CDB147A-3874-4BED-9B44-F98DD48B80B9}" presName="compositeNode" presStyleCnt="0">
        <dgm:presLayoutVars>
          <dgm:bulletEnabled val="1"/>
        </dgm:presLayoutVars>
      </dgm:prSet>
      <dgm:spPr/>
    </dgm:pt>
    <dgm:pt modelId="{5E85F02A-D7BA-4B46-BB8F-6D76B320A33F}" type="pres">
      <dgm:prSet presAssocID="{3CDB147A-3874-4BED-9B44-F98DD48B80B9}" presName="bgRect" presStyleLbl="bgAccFollowNode1" presStyleIdx="2" presStyleCnt="4"/>
      <dgm:spPr/>
    </dgm:pt>
    <dgm:pt modelId="{D8B6CD96-FE41-8D42-9054-4B2F4FD025F2}" type="pres">
      <dgm:prSet presAssocID="{EE39245D-B60B-4FFA-A6D4-A1EE2ABECD43}" presName="sibTransNodeCircle" presStyleLbl="alignNode1" presStyleIdx="4" presStyleCnt="8">
        <dgm:presLayoutVars>
          <dgm:chMax val="0"/>
          <dgm:bulletEnabled/>
        </dgm:presLayoutVars>
      </dgm:prSet>
      <dgm:spPr/>
    </dgm:pt>
    <dgm:pt modelId="{554E82C8-0A31-0745-AF4F-B1B02D582452}" type="pres">
      <dgm:prSet presAssocID="{3CDB147A-3874-4BED-9B44-F98DD48B80B9}" presName="bottomLine" presStyleLbl="alignNode1" presStyleIdx="5" presStyleCnt="8">
        <dgm:presLayoutVars/>
      </dgm:prSet>
      <dgm:spPr/>
    </dgm:pt>
    <dgm:pt modelId="{746E9025-63E9-6644-AFD7-21FEA59BB153}" type="pres">
      <dgm:prSet presAssocID="{3CDB147A-3874-4BED-9B44-F98DD48B80B9}" presName="nodeText" presStyleLbl="bgAccFollowNode1" presStyleIdx="2" presStyleCnt="4">
        <dgm:presLayoutVars>
          <dgm:bulletEnabled val="1"/>
        </dgm:presLayoutVars>
      </dgm:prSet>
      <dgm:spPr/>
    </dgm:pt>
    <dgm:pt modelId="{13F8EC8C-D290-F14D-9320-4E4A68F8CA23}" type="pres">
      <dgm:prSet presAssocID="{EE39245D-B60B-4FFA-A6D4-A1EE2ABECD43}" presName="sibTrans" presStyleCnt="0"/>
      <dgm:spPr/>
    </dgm:pt>
    <dgm:pt modelId="{F662D116-DEE0-E949-B222-5840BDE9DEF2}" type="pres">
      <dgm:prSet presAssocID="{6C80E1E7-D482-4749-BD04-137371BB63AC}" presName="compositeNode" presStyleCnt="0">
        <dgm:presLayoutVars>
          <dgm:bulletEnabled val="1"/>
        </dgm:presLayoutVars>
      </dgm:prSet>
      <dgm:spPr/>
    </dgm:pt>
    <dgm:pt modelId="{F8D80FAF-BC73-E04F-9E81-BA2EBE53951F}" type="pres">
      <dgm:prSet presAssocID="{6C80E1E7-D482-4749-BD04-137371BB63AC}" presName="bgRect" presStyleLbl="bgAccFollowNode1" presStyleIdx="3" presStyleCnt="4"/>
      <dgm:spPr/>
    </dgm:pt>
    <dgm:pt modelId="{6235C4BC-F499-0149-9FC8-D11C7A732F1A}" type="pres">
      <dgm:prSet presAssocID="{125801F0-7BCD-4A2E-83E4-1E6E7F9BB266}" presName="sibTransNodeCircle" presStyleLbl="alignNode1" presStyleIdx="6" presStyleCnt="8">
        <dgm:presLayoutVars>
          <dgm:chMax val="0"/>
          <dgm:bulletEnabled/>
        </dgm:presLayoutVars>
      </dgm:prSet>
      <dgm:spPr/>
    </dgm:pt>
    <dgm:pt modelId="{06C51207-5459-FD4E-9607-6334DBE3E1C8}" type="pres">
      <dgm:prSet presAssocID="{6C80E1E7-D482-4749-BD04-137371BB63AC}" presName="bottomLine" presStyleLbl="alignNode1" presStyleIdx="7" presStyleCnt="8">
        <dgm:presLayoutVars/>
      </dgm:prSet>
      <dgm:spPr/>
    </dgm:pt>
    <dgm:pt modelId="{863555ED-603D-7E4D-AC01-C38B005145F7}" type="pres">
      <dgm:prSet presAssocID="{6C80E1E7-D482-4749-BD04-137371BB63AC}" presName="nodeText" presStyleLbl="bgAccFollowNode1" presStyleIdx="3" presStyleCnt="4">
        <dgm:presLayoutVars>
          <dgm:bulletEnabled val="1"/>
        </dgm:presLayoutVars>
      </dgm:prSet>
      <dgm:spPr/>
    </dgm:pt>
  </dgm:ptLst>
  <dgm:cxnLst>
    <dgm:cxn modelId="{57CE3B15-1A5B-8742-A88A-08989CEC2FBC}" type="presOf" srcId="{FE2DD4D9-09A8-4533-848A-C289092C0A56}" destId="{2689AA9A-091C-2044-B59F-C3059C58CEF9}" srcOrd="0" destOrd="0" presId="urn:microsoft.com/office/officeart/2016/7/layout/BasicLinearProcessNumbered"/>
    <dgm:cxn modelId="{CC9F2517-7520-6E40-9C21-E5B9593149C9}" type="presOf" srcId="{6C80E1E7-D482-4749-BD04-137371BB63AC}" destId="{F8D80FAF-BC73-E04F-9E81-BA2EBE53951F}" srcOrd="0" destOrd="0" presId="urn:microsoft.com/office/officeart/2016/7/layout/BasicLinearProcessNumbered"/>
    <dgm:cxn modelId="{9D8F6621-BD8F-D245-A284-AD925EBDC30A}" type="presOf" srcId="{FE2DD4D9-09A8-4533-848A-C289092C0A56}" destId="{4652C09C-0792-3F41-B625-AEB3ED0FD105}" srcOrd="1" destOrd="0" presId="urn:microsoft.com/office/officeart/2016/7/layout/BasicLinearProcessNumbered"/>
    <dgm:cxn modelId="{0D8D7E2D-3B7D-4BCC-A670-1EAD6EAB4D82}" srcId="{791326FD-321B-49A1-80F2-FBA1058AB59F}" destId="{FE2DD4D9-09A8-4533-848A-C289092C0A56}" srcOrd="0" destOrd="0" parTransId="{7FE2B886-E7C1-4FD1-A457-79A3716F9E6B}" sibTransId="{FF29F8EC-6443-4AEF-9F1B-7690E27945DB}"/>
    <dgm:cxn modelId="{BCDD1A4A-D0E3-2447-8E24-58828E51AEFA}" type="presOf" srcId="{3CDB147A-3874-4BED-9B44-F98DD48B80B9}" destId="{746E9025-63E9-6644-AFD7-21FEA59BB153}" srcOrd="1" destOrd="0" presId="urn:microsoft.com/office/officeart/2016/7/layout/BasicLinearProcessNumbered"/>
    <dgm:cxn modelId="{CCC6224A-0039-4460-AD1A-CA9416BB0B15}" srcId="{791326FD-321B-49A1-80F2-FBA1058AB59F}" destId="{6C80E1E7-D482-4749-BD04-137371BB63AC}" srcOrd="3" destOrd="0" parTransId="{FF54CF5C-2DCF-47AB-8DB7-915B5BE100B5}" sibTransId="{125801F0-7BCD-4A2E-83E4-1E6E7F9BB266}"/>
    <dgm:cxn modelId="{F36E2A4A-7B29-E94B-9C4E-E7B8F9C47D0F}" type="presOf" srcId="{6C80E1E7-D482-4749-BD04-137371BB63AC}" destId="{863555ED-603D-7E4D-AC01-C38B005145F7}" srcOrd="1" destOrd="0" presId="urn:microsoft.com/office/officeart/2016/7/layout/BasicLinearProcessNumbered"/>
    <dgm:cxn modelId="{E4894963-A52B-654F-B569-E29F7B90952E}" type="presOf" srcId="{F839E482-7774-4A9E-A7A8-644FFD8C3218}" destId="{3DAD725F-0528-5E49-B309-DD36D636AF27}" srcOrd="1" destOrd="0" presId="urn:microsoft.com/office/officeart/2016/7/layout/BasicLinearProcessNumbered"/>
    <dgm:cxn modelId="{197F9B88-7496-D64E-8EBA-5C1D6AAE4E7A}" type="presOf" srcId="{125801F0-7BCD-4A2E-83E4-1E6E7F9BB266}" destId="{6235C4BC-F499-0149-9FC8-D11C7A732F1A}" srcOrd="0" destOrd="0" presId="urn:microsoft.com/office/officeart/2016/7/layout/BasicLinearProcessNumbered"/>
    <dgm:cxn modelId="{E5291A9A-C941-EA4F-866F-B9B901C14183}" type="presOf" srcId="{791326FD-321B-49A1-80F2-FBA1058AB59F}" destId="{F79799AE-C9A2-8943-A358-DDB6447435D9}" srcOrd="0" destOrd="0" presId="urn:microsoft.com/office/officeart/2016/7/layout/BasicLinearProcessNumbered"/>
    <dgm:cxn modelId="{6681DBAC-D0AA-5B49-953F-CD850327F8BC}" type="presOf" srcId="{F839E482-7774-4A9E-A7A8-644FFD8C3218}" destId="{B24AE430-88ED-F640-9599-89308C0C81F3}" srcOrd="0" destOrd="0" presId="urn:microsoft.com/office/officeart/2016/7/layout/BasicLinearProcessNumbered"/>
    <dgm:cxn modelId="{11A113AE-C72E-224B-B757-08801B9D0914}" type="presOf" srcId="{EE39245D-B60B-4FFA-A6D4-A1EE2ABECD43}" destId="{D8B6CD96-FE41-8D42-9054-4B2F4FD025F2}" srcOrd="0" destOrd="0" presId="urn:microsoft.com/office/officeart/2016/7/layout/BasicLinearProcessNumbered"/>
    <dgm:cxn modelId="{31FDA8AE-BC0D-486E-A61E-B79273991626}" srcId="{791326FD-321B-49A1-80F2-FBA1058AB59F}" destId="{F839E482-7774-4A9E-A7A8-644FFD8C3218}" srcOrd="1" destOrd="0" parTransId="{B55EE523-D0FC-497E-B275-76E1F759F565}" sibTransId="{C0D3C69E-4DEE-4A55-B7C7-E55CDD3A8079}"/>
    <dgm:cxn modelId="{FBD3AAE8-E72D-CE41-A749-B7D4A5811915}" type="presOf" srcId="{FF29F8EC-6443-4AEF-9F1B-7690E27945DB}" destId="{BB064CFB-F7B8-074F-8129-899080E2A07F}" srcOrd="0" destOrd="0" presId="urn:microsoft.com/office/officeart/2016/7/layout/BasicLinearProcessNumbered"/>
    <dgm:cxn modelId="{482912EA-84C9-A141-9854-C16A2572670B}" type="presOf" srcId="{C0D3C69E-4DEE-4A55-B7C7-E55CDD3A8079}" destId="{993B6268-F1FB-DD44-827E-2808332D4613}" srcOrd="0" destOrd="0" presId="urn:microsoft.com/office/officeart/2016/7/layout/BasicLinearProcessNumbered"/>
    <dgm:cxn modelId="{00A4C5EF-E2B9-4B67-8160-6A013057DA1F}" srcId="{791326FD-321B-49A1-80F2-FBA1058AB59F}" destId="{3CDB147A-3874-4BED-9B44-F98DD48B80B9}" srcOrd="2" destOrd="0" parTransId="{9B86D9B6-314E-4C86-85E6-063FF1E6A52A}" sibTransId="{EE39245D-B60B-4FFA-A6D4-A1EE2ABECD43}"/>
    <dgm:cxn modelId="{AA3D19FB-E87B-CB47-8D63-C94243187F73}" type="presOf" srcId="{3CDB147A-3874-4BED-9B44-F98DD48B80B9}" destId="{5E85F02A-D7BA-4B46-BB8F-6D76B320A33F}" srcOrd="0" destOrd="0" presId="urn:microsoft.com/office/officeart/2016/7/layout/BasicLinearProcessNumbered"/>
    <dgm:cxn modelId="{6C707E26-F832-F045-A326-C539EE9E586E}" type="presParOf" srcId="{F79799AE-C9A2-8943-A358-DDB6447435D9}" destId="{5365D2AD-1190-2145-8D20-64F1203A278B}" srcOrd="0" destOrd="0" presId="urn:microsoft.com/office/officeart/2016/7/layout/BasicLinearProcessNumbered"/>
    <dgm:cxn modelId="{48E00895-65A7-CE40-9F54-471FB1427D13}" type="presParOf" srcId="{5365D2AD-1190-2145-8D20-64F1203A278B}" destId="{2689AA9A-091C-2044-B59F-C3059C58CEF9}" srcOrd="0" destOrd="0" presId="urn:microsoft.com/office/officeart/2016/7/layout/BasicLinearProcessNumbered"/>
    <dgm:cxn modelId="{35B4CAAA-681C-8C4A-810C-CCDD8CC3813D}" type="presParOf" srcId="{5365D2AD-1190-2145-8D20-64F1203A278B}" destId="{BB064CFB-F7B8-074F-8129-899080E2A07F}" srcOrd="1" destOrd="0" presId="urn:microsoft.com/office/officeart/2016/7/layout/BasicLinearProcessNumbered"/>
    <dgm:cxn modelId="{D6FFBA57-96D5-F442-B9C2-FAA6257D79AE}" type="presParOf" srcId="{5365D2AD-1190-2145-8D20-64F1203A278B}" destId="{4285836E-304F-F84D-9589-D0F275E2888B}" srcOrd="2" destOrd="0" presId="urn:microsoft.com/office/officeart/2016/7/layout/BasicLinearProcessNumbered"/>
    <dgm:cxn modelId="{24767555-D72A-3248-B525-4670EC2EFF35}" type="presParOf" srcId="{5365D2AD-1190-2145-8D20-64F1203A278B}" destId="{4652C09C-0792-3F41-B625-AEB3ED0FD105}" srcOrd="3" destOrd="0" presId="urn:microsoft.com/office/officeart/2016/7/layout/BasicLinearProcessNumbered"/>
    <dgm:cxn modelId="{797B0D8F-1CBD-524E-87D2-DE8BB44DE76F}" type="presParOf" srcId="{F79799AE-C9A2-8943-A358-DDB6447435D9}" destId="{4ABD9533-0D40-1E4E-897C-5270906D3314}" srcOrd="1" destOrd="0" presId="urn:microsoft.com/office/officeart/2016/7/layout/BasicLinearProcessNumbered"/>
    <dgm:cxn modelId="{D8493437-68D9-8740-AB1B-A2413E47A917}" type="presParOf" srcId="{F79799AE-C9A2-8943-A358-DDB6447435D9}" destId="{A4478A7B-FB5E-A949-A6F2-CB83301EDFD9}" srcOrd="2" destOrd="0" presId="urn:microsoft.com/office/officeart/2016/7/layout/BasicLinearProcessNumbered"/>
    <dgm:cxn modelId="{9DAD9AEE-3E4B-CF45-B086-EB7A315C40B7}" type="presParOf" srcId="{A4478A7B-FB5E-A949-A6F2-CB83301EDFD9}" destId="{B24AE430-88ED-F640-9599-89308C0C81F3}" srcOrd="0" destOrd="0" presId="urn:microsoft.com/office/officeart/2016/7/layout/BasicLinearProcessNumbered"/>
    <dgm:cxn modelId="{A0FA128D-6628-E646-8312-43119CCBFAD5}" type="presParOf" srcId="{A4478A7B-FB5E-A949-A6F2-CB83301EDFD9}" destId="{993B6268-F1FB-DD44-827E-2808332D4613}" srcOrd="1" destOrd="0" presId="urn:microsoft.com/office/officeart/2016/7/layout/BasicLinearProcessNumbered"/>
    <dgm:cxn modelId="{1B996212-5CD7-2840-B964-4030A89BFED9}" type="presParOf" srcId="{A4478A7B-FB5E-A949-A6F2-CB83301EDFD9}" destId="{FEF70718-60D6-3D4E-8D00-D8939957C5F9}" srcOrd="2" destOrd="0" presId="urn:microsoft.com/office/officeart/2016/7/layout/BasicLinearProcessNumbered"/>
    <dgm:cxn modelId="{E416EAAA-5499-0D47-9207-2DA0D73B188C}" type="presParOf" srcId="{A4478A7B-FB5E-A949-A6F2-CB83301EDFD9}" destId="{3DAD725F-0528-5E49-B309-DD36D636AF27}" srcOrd="3" destOrd="0" presId="urn:microsoft.com/office/officeart/2016/7/layout/BasicLinearProcessNumbered"/>
    <dgm:cxn modelId="{B9B5C040-F3CE-3E47-BA3E-58FB7B0EA276}" type="presParOf" srcId="{F79799AE-C9A2-8943-A358-DDB6447435D9}" destId="{10512E44-0ED0-E447-8BC5-B87E2EF2BE51}" srcOrd="3" destOrd="0" presId="urn:microsoft.com/office/officeart/2016/7/layout/BasicLinearProcessNumbered"/>
    <dgm:cxn modelId="{E7A55AC1-E47D-5A42-82FD-0A2646EBFB15}" type="presParOf" srcId="{F79799AE-C9A2-8943-A358-DDB6447435D9}" destId="{E9B62812-E9A4-F343-8E1B-B230427041A9}" srcOrd="4" destOrd="0" presId="urn:microsoft.com/office/officeart/2016/7/layout/BasicLinearProcessNumbered"/>
    <dgm:cxn modelId="{7FA0A8F8-4A92-FE4E-B1A6-133D7F8C0688}" type="presParOf" srcId="{E9B62812-E9A4-F343-8E1B-B230427041A9}" destId="{5E85F02A-D7BA-4B46-BB8F-6D76B320A33F}" srcOrd="0" destOrd="0" presId="urn:microsoft.com/office/officeart/2016/7/layout/BasicLinearProcessNumbered"/>
    <dgm:cxn modelId="{B22AFC41-5B66-404F-960C-8E0CE2090EC8}" type="presParOf" srcId="{E9B62812-E9A4-F343-8E1B-B230427041A9}" destId="{D8B6CD96-FE41-8D42-9054-4B2F4FD025F2}" srcOrd="1" destOrd="0" presId="urn:microsoft.com/office/officeart/2016/7/layout/BasicLinearProcessNumbered"/>
    <dgm:cxn modelId="{EE82C72D-C3BE-5945-B141-ECD0A5BA0340}" type="presParOf" srcId="{E9B62812-E9A4-F343-8E1B-B230427041A9}" destId="{554E82C8-0A31-0745-AF4F-B1B02D582452}" srcOrd="2" destOrd="0" presId="urn:microsoft.com/office/officeart/2016/7/layout/BasicLinearProcessNumbered"/>
    <dgm:cxn modelId="{890D2DB9-9575-9340-BE05-C1CC7B18E661}" type="presParOf" srcId="{E9B62812-E9A4-F343-8E1B-B230427041A9}" destId="{746E9025-63E9-6644-AFD7-21FEA59BB153}" srcOrd="3" destOrd="0" presId="urn:microsoft.com/office/officeart/2016/7/layout/BasicLinearProcessNumbered"/>
    <dgm:cxn modelId="{9E0C5585-526D-824D-9E67-B774C74727C7}" type="presParOf" srcId="{F79799AE-C9A2-8943-A358-DDB6447435D9}" destId="{13F8EC8C-D290-F14D-9320-4E4A68F8CA23}" srcOrd="5" destOrd="0" presId="urn:microsoft.com/office/officeart/2016/7/layout/BasicLinearProcessNumbered"/>
    <dgm:cxn modelId="{6F6FDE25-6D1D-124F-9089-2155DCDA6A75}" type="presParOf" srcId="{F79799AE-C9A2-8943-A358-DDB6447435D9}" destId="{F662D116-DEE0-E949-B222-5840BDE9DEF2}" srcOrd="6" destOrd="0" presId="urn:microsoft.com/office/officeart/2016/7/layout/BasicLinearProcessNumbered"/>
    <dgm:cxn modelId="{5253E724-9C4D-4B4D-9A97-642CAC729F70}" type="presParOf" srcId="{F662D116-DEE0-E949-B222-5840BDE9DEF2}" destId="{F8D80FAF-BC73-E04F-9E81-BA2EBE53951F}" srcOrd="0" destOrd="0" presId="urn:microsoft.com/office/officeart/2016/7/layout/BasicLinearProcessNumbered"/>
    <dgm:cxn modelId="{CB281539-3384-BA41-9AFA-C5C365A1363A}" type="presParOf" srcId="{F662D116-DEE0-E949-B222-5840BDE9DEF2}" destId="{6235C4BC-F499-0149-9FC8-D11C7A732F1A}" srcOrd="1" destOrd="0" presId="urn:microsoft.com/office/officeart/2016/7/layout/BasicLinearProcessNumbered"/>
    <dgm:cxn modelId="{B170C045-188C-9645-A9F5-1812F81E658F}" type="presParOf" srcId="{F662D116-DEE0-E949-B222-5840BDE9DEF2}" destId="{06C51207-5459-FD4E-9607-6334DBE3E1C8}" srcOrd="2" destOrd="0" presId="urn:microsoft.com/office/officeart/2016/7/layout/BasicLinearProcessNumbered"/>
    <dgm:cxn modelId="{74D5B87B-A812-624B-8D6D-642CC3EADD60}" type="presParOf" srcId="{F662D116-DEE0-E949-B222-5840BDE9DEF2}" destId="{863555ED-603D-7E4D-AC01-C38B005145F7}"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BB1B5-5E45-46D1-9B4C-E4F2F8A94ED5}">
      <dsp:nvSpPr>
        <dsp:cNvPr id="0" name=""/>
        <dsp:cNvSpPr/>
      </dsp:nvSpPr>
      <dsp:spPr>
        <a:xfrm>
          <a:off x="0" y="476"/>
          <a:ext cx="6506304" cy="6561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C18FF-56DE-4EE5-B695-FC5893F524F9}">
      <dsp:nvSpPr>
        <dsp:cNvPr id="0" name=""/>
        <dsp:cNvSpPr/>
      </dsp:nvSpPr>
      <dsp:spPr>
        <a:xfrm>
          <a:off x="198471" y="148100"/>
          <a:ext cx="360857" cy="3608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F90FAF1-05DB-4161-AC2D-CE6000541D2F}">
      <dsp:nvSpPr>
        <dsp:cNvPr id="0" name=""/>
        <dsp:cNvSpPr/>
      </dsp:nvSpPr>
      <dsp:spPr>
        <a:xfrm>
          <a:off x="757800" y="476"/>
          <a:ext cx="5748503" cy="656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38" tIns="69438" rIns="69438" bIns="69438" numCol="1" spcCol="1270" anchor="ctr" anchorCtr="0">
          <a:noAutofit/>
        </a:bodyPr>
        <a:lstStyle/>
        <a:p>
          <a:pPr marL="0" lvl="0" indent="0" algn="l" defTabSz="711200">
            <a:lnSpc>
              <a:spcPct val="90000"/>
            </a:lnSpc>
            <a:spcBef>
              <a:spcPct val="0"/>
            </a:spcBef>
            <a:spcAft>
              <a:spcPct val="35000"/>
            </a:spcAft>
            <a:buNone/>
          </a:pPr>
          <a:r>
            <a:rPr lang="en-US" sz="1600" kern="1200"/>
            <a:t>Ask questions</a:t>
          </a:r>
        </a:p>
      </dsp:txBody>
      <dsp:txXfrm>
        <a:off x="757800" y="476"/>
        <a:ext cx="5748503" cy="656104"/>
      </dsp:txXfrm>
    </dsp:sp>
    <dsp:sp modelId="{3CA87F38-B00A-4475-A7FB-A80993FEA4DF}">
      <dsp:nvSpPr>
        <dsp:cNvPr id="0" name=""/>
        <dsp:cNvSpPr/>
      </dsp:nvSpPr>
      <dsp:spPr>
        <a:xfrm>
          <a:off x="0" y="820607"/>
          <a:ext cx="6506304" cy="6561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0961F4-B1D7-48D1-A63C-0CC81E7C062E}">
      <dsp:nvSpPr>
        <dsp:cNvPr id="0" name=""/>
        <dsp:cNvSpPr/>
      </dsp:nvSpPr>
      <dsp:spPr>
        <a:xfrm>
          <a:off x="198471" y="968230"/>
          <a:ext cx="360857" cy="3608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3B8B318-429F-40C4-899C-2496F391A7A8}">
      <dsp:nvSpPr>
        <dsp:cNvPr id="0" name=""/>
        <dsp:cNvSpPr/>
      </dsp:nvSpPr>
      <dsp:spPr>
        <a:xfrm>
          <a:off x="757800" y="820607"/>
          <a:ext cx="5748503" cy="656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38" tIns="69438" rIns="69438" bIns="69438" numCol="1" spcCol="1270" anchor="ctr" anchorCtr="0">
          <a:noAutofit/>
        </a:bodyPr>
        <a:lstStyle/>
        <a:p>
          <a:pPr marL="0" lvl="0" indent="0" algn="l" defTabSz="711200">
            <a:lnSpc>
              <a:spcPct val="90000"/>
            </a:lnSpc>
            <a:spcBef>
              <a:spcPct val="0"/>
            </a:spcBef>
            <a:spcAft>
              <a:spcPct val="35000"/>
            </a:spcAft>
            <a:buNone/>
          </a:pPr>
          <a:r>
            <a:rPr lang="en-GB" sz="1600" kern="1200"/>
            <a:t>Be clear on where the line is drawn between mentor responsibilities and those of the manager</a:t>
          </a:r>
          <a:endParaRPr lang="en-US" sz="1600" kern="1200"/>
        </a:p>
      </dsp:txBody>
      <dsp:txXfrm>
        <a:off x="757800" y="820607"/>
        <a:ext cx="5748503" cy="656104"/>
      </dsp:txXfrm>
    </dsp:sp>
    <dsp:sp modelId="{3F9B1617-AC55-4360-88DF-16AF142D5E62}">
      <dsp:nvSpPr>
        <dsp:cNvPr id="0" name=""/>
        <dsp:cNvSpPr/>
      </dsp:nvSpPr>
      <dsp:spPr>
        <a:xfrm>
          <a:off x="0" y="1640737"/>
          <a:ext cx="6506304" cy="65610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632BD2-4FA1-40FC-BB11-A6DB5DA129CF}">
      <dsp:nvSpPr>
        <dsp:cNvPr id="0" name=""/>
        <dsp:cNvSpPr/>
      </dsp:nvSpPr>
      <dsp:spPr>
        <a:xfrm>
          <a:off x="198471" y="1788360"/>
          <a:ext cx="360857" cy="3608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68569FA-4510-47C5-8B07-77B1F9379071}">
      <dsp:nvSpPr>
        <dsp:cNvPr id="0" name=""/>
        <dsp:cNvSpPr/>
      </dsp:nvSpPr>
      <dsp:spPr>
        <a:xfrm>
          <a:off x="757800" y="1640737"/>
          <a:ext cx="5748503" cy="656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38" tIns="69438" rIns="69438" bIns="69438" numCol="1" spcCol="1270" anchor="ctr" anchorCtr="0">
          <a:noAutofit/>
        </a:bodyPr>
        <a:lstStyle/>
        <a:p>
          <a:pPr marL="0" lvl="0" indent="0" algn="l" defTabSz="711200">
            <a:lnSpc>
              <a:spcPct val="90000"/>
            </a:lnSpc>
            <a:spcBef>
              <a:spcPct val="0"/>
            </a:spcBef>
            <a:spcAft>
              <a:spcPct val="35000"/>
            </a:spcAft>
            <a:buNone/>
          </a:pPr>
          <a:r>
            <a:rPr lang="en-GB" sz="1600" kern="1200"/>
            <a:t>Agree on goals for the mentoring relationship</a:t>
          </a:r>
          <a:endParaRPr lang="en-US" sz="1600" kern="1200"/>
        </a:p>
      </dsp:txBody>
      <dsp:txXfrm>
        <a:off x="757800" y="1640737"/>
        <a:ext cx="5748503" cy="656104"/>
      </dsp:txXfrm>
    </dsp:sp>
    <dsp:sp modelId="{3D7DE3DA-3F81-4F71-84F9-C7A8F1E03724}">
      <dsp:nvSpPr>
        <dsp:cNvPr id="0" name=""/>
        <dsp:cNvSpPr/>
      </dsp:nvSpPr>
      <dsp:spPr>
        <a:xfrm>
          <a:off x="0" y="2460867"/>
          <a:ext cx="6506304" cy="6561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029616-47D1-4C5D-9386-E7F6E54875FC}">
      <dsp:nvSpPr>
        <dsp:cNvPr id="0" name=""/>
        <dsp:cNvSpPr/>
      </dsp:nvSpPr>
      <dsp:spPr>
        <a:xfrm>
          <a:off x="198471" y="2608491"/>
          <a:ext cx="360857" cy="3608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59BBE4C-ACAA-43E4-A63C-D037B673508E}">
      <dsp:nvSpPr>
        <dsp:cNvPr id="0" name=""/>
        <dsp:cNvSpPr/>
      </dsp:nvSpPr>
      <dsp:spPr>
        <a:xfrm>
          <a:off x="757800" y="2460867"/>
          <a:ext cx="5748503" cy="656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38" tIns="69438" rIns="69438" bIns="69438" numCol="1" spcCol="1270" anchor="ctr" anchorCtr="0">
          <a:noAutofit/>
        </a:bodyPr>
        <a:lstStyle/>
        <a:p>
          <a:pPr marL="0" lvl="0" indent="0" algn="l" defTabSz="711200">
            <a:lnSpc>
              <a:spcPct val="90000"/>
            </a:lnSpc>
            <a:spcBef>
              <a:spcPct val="0"/>
            </a:spcBef>
            <a:spcAft>
              <a:spcPct val="35000"/>
            </a:spcAft>
            <a:buNone/>
          </a:pPr>
          <a:r>
            <a:rPr lang="en-GB" sz="1600" kern="1200"/>
            <a:t>Act as a colleague first, an expert second</a:t>
          </a:r>
          <a:endParaRPr lang="en-US" sz="1600" kern="1200"/>
        </a:p>
      </dsp:txBody>
      <dsp:txXfrm>
        <a:off x="757800" y="2460867"/>
        <a:ext cx="5748503" cy="656104"/>
      </dsp:txXfrm>
    </dsp:sp>
    <dsp:sp modelId="{46175352-DC82-44E0-BAC5-79A07C23D5AD}">
      <dsp:nvSpPr>
        <dsp:cNvPr id="0" name=""/>
        <dsp:cNvSpPr/>
      </dsp:nvSpPr>
      <dsp:spPr>
        <a:xfrm>
          <a:off x="0" y="3280998"/>
          <a:ext cx="6506304" cy="65610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FFD9A2-575D-483D-8D77-E91410518813}">
      <dsp:nvSpPr>
        <dsp:cNvPr id="0" name=""/>
        <dsp:cNvSpPr/>
      </dsp:nvSpPr>
      <dsp:spPr>
        <a:xfrm>
          <a:off x="198471" y="3428621"/>
          <a:ext cx="360857" cy="3608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33ADD37-F576-4B36-A856-3976607A38A3}">
      <dsp:nvSpPr>
        <dsp:cNvPr id="0" name=""/>
        <dsp:cNvSpPr/>
      </dsp:nvSpPr>
      <dsp:spPr>
        <a:xfrm>
          <a:off x="757800" y="3280998"/>
          <a:ext cx="5748503" cy="656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38" tIns="69438" rIns="69438" bIns="69438" numCol="1" spcCol="1270" anchor="ctr" anchorCtr="0">
          <a:noAutofit/>
        </a:bodyPr>
        <a:lstStyle/>
        <a:p>
          <a:pPr marL="0" lvl="0" indent="0" algn="l" defTabSz="711200">
            <a:lnSpc>
              <a:spcPct val="90000"/>
            </a:lnSpc>
            <a:spcBef>
              <a:spcPct val="0"/>
            </a:spcBef>
            <a:spcAft>
              <a:spcPct val="35000"/>
            </a:spcAft>
            <a:buNone/>
          </a:pPr>
          <a:r>
            <a:rPr lang="en-GB" sz="1600" kern="1200"/>
            <a:t>Set realistic expectations</a:t>
          </a:r>
          <a:endParaRPr lang="en-US" sz="1600" kern="1200"/>
        </a:p>
      </dsp:txBody>
      <dsp:txXfrm>
        <a:off x="757800" y="3280998"/>
        <a:ext cx="5748503" cy="656104"/>
      </dsp:txXfrm>
    </dsp:sp>
    <dsp:sp modelId="{7E3ABE4D-D658-4567-80CE-45B857091529}">
      <dsp:nvSpPr>
        <dsp:cNvPr id="0" name=""/>
        <dsp:cNvSpPr/>
      </dsp:nvSpPr>
      <dsp:spPr>
        <a:xfrm>
          <a:off x="0" y="4101128"/>
          <a:ext cx="6506304" cy="6561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2E1B50-F6E8-4F14-A5F3-B891CAACE087}">
      <dsp:nvSpPr>
        <dsp:cNvPr id="0" name=""/>
        <dsp:cNvSpPr/>
      </dsp:nvSpPr>
      <dsp:spPr>
        <a:xfrm>
          <a:off x="198471" y="4248752"/>
          <a:ext cx="360857" cy="3608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A53B756-6849-4BCF-8E45-D7737A05A173}">
      <dsp:nvSpPr>
        <dsp:cNvPr id="0" name=""/>
        <dsp:cNvSpPr/>
      </dsp:nvSpPr>
      <dsp:spPr>
        <a:xfrm>
          <a:off x="757800" y="4101128"/>
          <a:ext cx="5748503" cy="656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38" tIns="69438" rIns="69438" bIns="69438" numCol="1" spcCol="1270" anchor="ctr" anchorCtr="0">
          <a:noAutofit/>
        </a:bodyPr>
        <a:lstStyle/>
        <a:p>
          <a:pPr marL="0" lvl="0" indent="0" algn="l" defTabSz="711200">
            <a:lnSpc>
              <a:spcPct val="90000"/>
            </a:lnSpc>
            <a:spcBef>
              <a:spcPct val="0"/>
            </a:spcBef>
            <a:spcAft>
              <a:spcPct val="35000"/>
            </a:spcAft>
            <a:buNone/>
          </a:pPr>
          <a:r>
            <a:rPr lang="en-GB" sz="1600" kern="1200"/>
            <a:t>Evaluate progress periodically </a:t>
          </a:r>
          <a:endParaRPr lang="en-US" sz="1600" kern="1200"/>
        </a:p>
      </dsp:txBody>
      <dsp:txXfrm>
        <a:off x="757800" y="4101128"/>
        <a:ext cx="5748503" cy="656104"/>
      </dsp:txXfrm>
    </dsp:sp>
    <dsp:sp modelId="{ECA44F7F-B377-417B-B57B-467C8A46F8E2}">
      <dsp:nvSpPr>
        <dsp:cNvPr id="0" name=""/>
        <dsp:cNvSpPr/>
      </dsp:nvSpPr>
      <dsp:spPr>
        <a:xfrm>
          <a:off x="0" y="4921259"/>
          <a:ext cx="6506304" cy="6561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298EAC-8D26-4951-9399-FF2785B2A701}">
      <dsp:nvSpPr>
        <dsp:cNvPr id="0" name=""/>
        <dsp:cNvSpPr/>
      </dsp:nvSpPr>
      <dsp:spPr>
        <a:xfrm>
          <a:off x="198471" y="5068882"/>
          <a:ext cx="360857" cy="36085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7373331-A3AE-4B67-80E0-089F251323C0}">
      <dsp:nvSpPr>
        <dsp:cNvPr id="0" name=""/>
        <dsp:cNvSpPr/>
      </dsp:nvSpPr>
      <dsp:spPr>
        <a:xfrm>
          <a:off x="757800" y="4921259"/>
          <a:ext cx="5748503" cy="656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38" tIns="69438" rIns="69438" bIns="69438" numCol="1" spcCol="1270" anchor="ctr" anchorCtr="0">
          <a:noAutofit/>
        </a:bodyPr>
        <a:lstStyle/>
        <a:p>
          <a:pPr marL="0" lvl="0" indent="0" algn="l" defTabSz="711200">
            <a:lnSpc>
              <a:spcPct val="90000"/>
            </a:lnSpc>
            <a:spcBef>
              <a:spcPct val="0"/>
            </a:spcBef>
            <a:spcAft>
              <a:spcPct val="35000"/>
            </a:spcAft>
            <a:buNone/>
          </a:pPr>
          <a:r>
            <a:rPr lang="en-GB" sz="1600" kern="1200"/>
            <a:t>Lets the mentee lead</a:t>
          </a:r>
          <a:endParaRPr lang="en-US" sz="1600" kern="1200"/>
        </a:p>
      </dsp:txBody>
      <dsp:txXfrm>
        <a:off x="757800" y="4921259"/>
        <a:ext cx="5748503" cy="656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35EB6-7327-41E8-A3FD-37A12A99325B}">
      <dsp:nvSpPr>
        <dsp:cNvPr id="0" name=""/>
        <dsp:cNvSpPr/>
      </dsp:nvSpPr>
      <dsp:spPr>
        <a:xfrm>
          <a:off x="185555" y="686149"/>
          <a:ext cx="800131" cy="80013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61E42-5CFD-4786-A0D5-006A8527C413}">
      <dsp:nvSpPr>
        <dsp:cNvPr id="0" name=""/>
        <dsp:cNvSpPr/>
      </dsp:nvSpPr>
      <dsp:spPr>
        <a:xfrm>
          <a:off x="353583" y="854177"/>
          <a:ext cx="464076" cy="464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6672B09-D7F6-4832-83D4-43C9D070862A}">
      <dsp:nvSpPr>
        <dsp:cNvPr id="0" name=""/>
        <dsp:cNvSpPr/>
      </dsp:nvSpPr>
      <dsp:spPr>
        <a:xfrm>
          <a:off x="1157144" y="686149"/>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a:t>Develop a culture of personal and professional growth</a:t>
          </a:r>
          <a:endParaRPr lang="en-US" sz="1600" kern="1200"/>
        </a:p>
      </dsp:txBody>
      <dsp:txXfrm>
        <a:off x="1157144" y="686149"/>
        <a:ext cx="1886024" cy="800131"/>
      </dsp:txXfrm>
    </dsp:sp>
    <dsp:sp modelId="{03BA6E7F-9B0D-4A69-B672-DF200E91F65A}">
      <dsp:nvSpPr>
        <dsp:cNvPr id="0" name=""/>
        <dsp:cNvSpPr/>
      </dsp:nvSpPr>
      <dsp:spPr>
        <a:xfrm>
          <a:off x="3371793" y="686149"/>
          <a:ext cx="800131" cy="80013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AD622C-9C6E-402D-BCA9-72341EBBEF3B}">
      <dsp:nvSpPr>
        <dsp:cNvPr id="0" name=""/>
        <dsp:cNvSpPr/>
      </dsp:nvSpPr>
      <dsp:spPr>
        <a:xfrm>
          <a:off x="3539821" y="854177"/>
          <a:ext cx="464076" cy="464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FFBA4DD-F3E5-4C1D-89EE-4900DAE7FAC4}">
      <dsp:nvSpPr>
        <dsp:cNvPr id="0" name=""/>
        <dsp:cNvSpPr/>
      </dsp:nvSpPr>
      <dsp:spPr>
        <a:xfrm>
          <a:off x="4343382" y="686149"/>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dirty="0"/>
            <a:t>Share desired company behaviours and attitudes</a:t>
          </a:r>
          <a:endParaRPr lang="en-US" sz="1600" kern="1200" dirty="0"/>
        </a:p>
      </dsp:txBody>
      <dsp:txXfrm>
        <a:off x="4343382" y="686149"/>
        <a:ext cx="1886024" cy="800131"/>
      </dsp:txXfrm>
    </dsp:sp>
    <dsp:sp modelId="{B827A4AA-358A-4AE2-852C-D1AFDAE75AC3}">
      <dsp:nvSpPr>
        <dsp:cNvPr id="0" name=""/>
        <dsp:cNvSpPr/>
      </dsp:nvSpPr>
      <dsp:spPr>
        <a:xfrm>
          <a:off x="6558031" y="686149"/>
          <a:ext cx="800131" cy="80013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EF8883-183D-49E4-BD5A-E0246A686A8F}">
      <dsp:nvSpPr>
        <dsp:cNvPr id="0" name=""/>
        <dsp:cNvSpPr/>
      </dsp:nvSpPr>
      <dsp:spPr>
        <a:xfrm>
          <a:off x="6726059" y="854177"/>
          <a:ext cx="464076" cy="464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F7A0902-A23E-4930-A187-1C4ADE9CDED7}">
      <dsp:nvSpPr>
        <dsp:cNvPr id="0" name=""/>
        <dsp:cNvSpPr/>
      </dsp:nvSpPr>
      <dsp:spPr>
        <a:xfrm>
          <a:off x="7529619" y="686149"/>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a:t>Enhance leadership and coaching skills</a:t>
          </a:r>
          <a:endParaRPr lang="en-US" sz="1600" kern="1200"/>
        </a:p>
      </dsp:txBody>
      <dsp:txXfrm>
        <a:off x="7529619" y="686149"/>
        <a:ext cx="1886024" cy="800131"/>
      </dsp:txXfrm>
    </dsp:sp>
    <dsp:sp modelId="{30D30B16-DC9A-498B-A952-87CBA92328D0}">
      <dsp:nvSpPr>
        <dsp:cNvPr id="0" name=""/>
        <dsp:cNvSpPr/>
      </dsp:nvSpPr>
      <dsp:spPr>
        <a:xfrm>
          <a:off x="185555" y="2095119"/>
          <a:ext cx="800131" cy="80013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28B0C5-3258-4A46-A18F-D8697EAA00A0}">
      <dsp:nvSpPr>
        <dsp:cNvPr id="0" name=""/>
        <dsp:cNvSpPr/>
      </dsp:nvSpPr>
      <dsp:spPr>
        <a:xfrm>
          <a:off x="353583" y="2263146"/>
          <a:ext cx="464076" cy="464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D43B1EA-1743-46D9-8720-D0841FB7F5F2}">
      <dsp:nvSpPr>
        <dsp:cNvPr id="0" name=""/>
        <dsp:cNvSpPr/>
      </dsp:nvSpPr>
      <dsp:spPr>
        <a:xfrm>
          <a:off x="1157144" y="2095119"/>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a:t>Improve staff morale, performance and motivation</a:t>
          </a:r>
          <a:endParaRPr lang="en-US" sz="1600" kern="1200"/>
        </a:p>
      </dsp:txBody>
      <dsp:txXfrm>
        <a:off x="1157144" y="2095119"/>
        <a:ext cx="1886024" cy="800131"/>
      </dsp:txXfrm>
    </dsp:sp>
    <dsp:sp modelId="{6CC052B3-9990-4EF2-A91A-3E9A10E120D9}">
      <dsp:nvSpPr>
        <dsp:cNvPr id="0" name=""/>
        <dsp:cNvSpPr/>
      </dsp:nvSpPr>
      <dsp:spPr>
        <a:xfrm>
          <a:off x="3371793" y="2095119"/>
          <a:ext cx="800131" cy="80013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2C583B-50C7-43AE-8D0F-87FF0AF43D8F}">
      <dsp:nvSpPr>
        <dsp:cNvPr id="0" name=""/>
        <dsp:cNvSpPr/>
      </dsp:nvSpPr>
      <dsp:spPr>
        <a:xfrm>
          <a:off x="3539821" y="2263146"/>
          <a:ext cx="464076" cy="4640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6866107-E809-4149-B935-2340BD4C1532}">
      <dsp:nvSpPr>
        <dsp:cNvPr id="0" name=""/>
        <dsp:cNvSpPr/>
      </dsp:nvSpPr>
      <dsp:spPr>
        <a:xfrm>
          <a:off x="4343382" y="2095119"/>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a:t>Engage, retain and develop performers</a:t>
          </a:r>
          <a:endParaRPr lang="en-US" sz="1600" kern="1200"/>
        </a:p>
      </dsp:txBody>
      <dsp:txXfrm>
        <a:off x="4343382" y="2095119"/>
        <a:ext cx="1886024" cy="800131"/>
      </dsp:txXfrm>
    </dsp:sp>
    <dsp:sp modelId="{ABFA4583-38AD-4617-ACE4-B8D73F2F5729}">
      <dsp:nvSpPr>
        <dsp:cNvPr id="0" name=""/>
        <dsp:cNvSpPr/>
      </dsp:nvSpPr>
      <dsp:spPr>
        <a:xfrm>
          <a:off x="6558031" y="2095119"/>
          <a:ext cx="800131" cy="80013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7AB080-684C-4ECC-ADA0-4D6230E32C5A}">
      <dsp:nvSpPr>
        <dsp:cNvPr id="0" name=""/>
        <dsp:cNvSpPr/>
      </dsp:nvSpPr>
      <dsp:spPr>
        <a:xfrm>
          <a:off x="6726059" y="2263146"/>
          <a:ext cx="464076" cy="4640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28BC50-A9AD-4E30-A233-BD36501252C9}">
      <dsp:nvSpPr>
        <dsp:cNvPr id="0" name=""/>
        <dsp:cNvSpPr/>
      </dsp:nvSpPr>
      <dsp:spPr>
        <a:xfrm>
          <a:off x="7529619" y="2095119"/>
          <a:ext cx="1886024" cy="800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GB" sz="1600" kern="1200"/>
            <a:t>Helps grow a company’s talent pool from within</a:t>
          </a:r>
          <a:endParaRPr lang="en-US" sz="1600" kern="1200"/>
        </a:p>
      </dsp:txBody>
      <dsp:txXfrm>
        <a:off x="7529619" y="2095119"/>
        <a:ext cx="1886024" cy="800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9AA9A-091C-2044-B59F-C3059C58CEF9}">
      <dsp:nvSpPr>
        <dsp:cNvPr id="0" name=""/>
        <dsp:cNvSpPr/>
      </dsp:nvSpPr>
      <dsp:spPr>
        <a:xfrm>
          <a:off x="3194" y="16496"/>
          <a:ext cx="2534575" cy="3548406"/>
        </a:xfrm>
        <a:prstGeom prst="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605" tIns="330200" rIns="197605" bIns="330200" numCol="1" spcCol="1270" anchor="t" anchorCtr="0">
          <a:noAutofit/>
        </a:bodyPr>
        <a:lstStyle/>
        <a:p>
          <a:pPr marL="0" lvl="0" indent="0" algn="l" defTabSz="1155700">
            <a:lnSpc>
              <a:spcPct val="90000"/>
            </a:lnSpc>
            <a:spcBef>
              <a:spcPct val="0"/>
            </a:spcBef>
            <a:spcAft>
              <a:spcPct val="35000"/>
            </a:spcAft>
            <a:buNone/>
          </a:pPr>
          <a:r>
            <a:rPr lang="en-US" sz="2600" kern="1200"/>
            <a:t>Is it worth promote mentoring?</a:t>
          </a:r>
        </a:p>
      </dsp:txBody>
      <dsp:txXfrm>
        <a:off x="3194" y="1364891"/>
        <a:ext cx="2534575" cy="2129043"/>
      </dsp:txXfrm>
    </dsp:sp>
    <dsp:sp modelId="{BB064CFB-F7B8-074F-8129-899080E2A07F}">
      <dsp:nvSpPr>
        <dsp:cNvPr id="0" name=""/>
        <dsp:cNvSpPr/>
      </dsp:nvSpPr>
      <dsp:spPr>
        <a:xfrm>
          <a:off x="738221" y="371337"/>
          <a:ext cx="1064521" cy="1064521"/>
        </a:xfrm>
        <a:prstGeom prst="ellips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994" tIns="12700" rIns="8299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94116" y="527232"/>
        <a:ext cx="752731" cy="752731"/>
      </dsp:txXfrm>
    </dsp:sp>
    <dsp:sp modelId="{4285836E-304F-F84D-9589-D0F275E2888B}">
      <dsp:nvSpPr>
        <dsp:cNvPr id="0" name=""/>
        <dsp:cNvSpPr/>
      </dsp:nvSpPr>
      <dsp:spPr>
        <a:xfrm>
          <a:off x="3194" y="3564831"/>
          <a:ext cx="2534575" cy="72"/>
        </a:xfrm>
        <a:prstGeom prst="rect">
          <a:avLst/>
        </a:prstGeom>
        <a:solidFill>
          <a:schemeClr val="accent3">
            <a:hueOff val="0"/>
            <a:satOff val="0"/>
            <a:lumOff val="0"/>
            <a:alphaOff val="0"/>
          </a:schemeClr>
        </a:solid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24AE430-88ED-F640-9599-89308C0C81F3}">
      <dsp:nvSpPr>
        <dsp:cNvPr id="0" name=""/>
        <dsp:cNvSpPr/>
      </dsp:nvSpPr>
      <dsp:spPr>
        <a:xfrm>
          <a:off x="2791228" y="16496"/>
          <a:ext cx="2534575" cy="3548406"/>
        </a:xfrm>
        <a:prstGeom prst="rect">
          <a:avLst/>
        </a:prstGeom>
        <a:solidFill>
          <a:schemeClr val="accent3">
            <a:tint val="40000"/>
            <a:alpha val="90000"/>
            <a:hueOff val="0"/>
            <a:satOff val="0"/>
            <a:lumOff val="0"/>
            <a:alphaOff val="0"/>
          </a:schemeClr>
        </a:solidFill>
        <a:ln w="34925"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605" tIns="330200" rIns="197605" bIns="330200" numCol="1" spcCol="1270" anchor="t" anchorCtr="0">
          <a:noAutofit/>
        </a:bodyPr>
        <a:lstStyle/>
        <a:p>
          <a:pPr marL="0" lvl="0" indent="0" algn="l" defTabSz="1155700">
            <a:lnSpc>
              <a:spcPct val="90000"/>
            </a:lnSpc>
            <a:spcBef>
              <a:spcPct val="0"/>
            </a:spcBef>
            <a:spcAft>
              <a:spcPct val="35000"/>
            </a:spcAft>
            <a:buNone/>
          </a:pPr>
          <a:r>
            <a:rPr lang="en-US" sz="2600" kern="1200"/>
            <a:t>Are you mentoring anyone?</a:t>
          </a:r>
        </a:p>
      </dsp:txBody>
      <dsp:txXfrm>
        <a:off x="2791228" y="1364891"/>
        <a:ext cx="2534575" cy="2129043"/>
      </dsp:txXfrm>
    </dsp:sp>
    <dsp:sp modelId="{993B6268-F1FB-DD44-827E-2808332D4613}">
      <dsp:nvSpPr>
        <dsp:cNvPr id="0" name=""/>
        <dsp:cNvSpPr/>
      </dsp:nvSpPr>
      <dsp:spPr>
        <a:xfrm>
          <a:off x="3526255" y="371337"/>
          <a:ext cx="1064521" cy="1064521"/>
        </a:xfrm>
        <a:prstGeom prst="ellipse">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994" tIns="12700" rIns="8299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682150" y="527232"/>
        <a:ext cx="752731" cy="752731"/>
      </dsp:txXfrm>
    </dsp:sp>
    <dsp:sp modelId="{FEF70718-60D6-3D4E-8D00-D8939957C5F9}">
      <dsp:nvSpPr>
        <dsp:cNvPr id="0" name=""/>
        <dsp:cNvSpPr/>
      </dsp:nvSpPr>
      <dsp:spPr>
        <a:xfrm>
          <a:off x="2791228" y="3564831"/>
          <a:ext cx="2534575" cy="72"/>
        </a:xfrm>
        <a:prstGeom prst="rect">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E85F02A-D7BA-4B46-BB8F-6D76B320A33F}">
      <dsp:nvSpPr>
        <dsp:cNvPr id="0" name=""/>
        <dsp:cNvSpPr/>
      </dsp:nvSpPr>
      <dsp:spPr>
        <a:xfrm>
          <a:off x="5579261" y="16496"/>
          <a:ext cx="2534575" cy="3548406"/>
        </a:xfrm>
        <a:prstGeom prst="rect">
          <a:avLst/>
        </a:prstGeom>
        <a:solidFill>
          <a:schemeClr val="accent4">
            <a:tint val="40000"/>
            <a:alpha val="90000"/>
            <a:hueOff val="0"/>
            <a:satOff val="0"/>
            <a:lumOff val="0"/>
            <a:alphaOff val="0"/>
          </a:schemeClr>
        </a:solidFill>
        <a:ln w="34925" cap="flat" cmpd="sng" algn="in">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605" tIns="330200" rIns="197605" bIns="330200" numCol="1" spcCol="1270" anchor="t" anchorCtr="0">
          <a:noAutofit/>
        </a:bodyPr>
        <a:lstStyle/>
        <a:p>
          <a:pPr marL="0" lvl="0" indent="0" algn="l" defTabSz="1155700">
            <a:lnSpc>
              <a:spcPct val="90000"/>
            </a:lnSpc>
            <a:spcBef>
              <a:spcPct val="0"/>
            </a:spcBef>
            <a:spcAft>
              <a:spcPct val="35000"/>
            </a:spcAft>
            <a:buNone/>
          </a:pPr>
          <a:r>
            <a:rPr lang="en-US" sz="2600" kern="1200"/>
            <a:t>Does your idea of mentoring match my description?</a:t>
          </a:r>
        </a:p>
      </dsp:txBody>
      <dsp:txXfrm>
        <a:off x="5579261" y="1364891"/>
        <a:ext cx="2534575" cy="2129043"/>
      </dsp:txXfrm>
    </dsp:sp>
    <dsp:sp modelId="{D8B6CD96-FE41-8D42-9054-4B2F4FD025F2}">
      <dsp:nvSpPr>
        <dsp:cNvPr id="0" name=""/>
        <dsp:cNvSpPr/>
      </dsp:nvSpPr>
      <dsp:spPr>
        <a:xfrm>
          <a:off x="6314288" y="371337"/>
          <a:ext cx="1064521" cy="1064521"/>
        </a:xfrm>
        <a:prstGeom prst="ellipse">
          <a:avLst/>
        </a:prstGeom>
        <a:solidFill>
          <a:schemeClr val="accent6">
            <a:hueOff val="0"/>
            <a:satOff val="0"/>
            <a:lumOff val="0"/>
            <a:alphaOff val="0"/>
          </a:schemeClr>
        </a:solidFill>
        <a:ln w="34925" cap="flat" cmpd="sng" algn="in">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994" tIns="12700" rIns="8299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470183" y="527232"/>
        <a:ext cx="752731" cy="752731"/>
      </dsp:txXfrm>
    </dsp:sp>
    <dsp:sp modelId="{554E82C8-0A31-0745-AF4F-B1B02D582452}">
      <dsp:nvSpPr>
        <dsp:cNvPr id="0" name=""/>
        <dsp:cNvSpPr/>
      </dsp:nvSpPr>
      <dsp:spPr>
        <a:xfrm>
          <a:off x="5579261" y="3564831"/>
          <a:ext cx="2534575" cy="72"/>
        </a:xfrm>
        <a:prstGeom prst="rect">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8D80FAF-BC73-E04F-9E81-BA2EBE53951F}">
      <dsp:nvSpPr>
        <dsp:cNvPr id="0" name=""/>
        <dsp:cNvSpPr/>
      </dsp:nvSpPr>
      <dsp:spPr>
        <a:xfrm>
          <a:off x="8367295" y="16496"/>
          <a:ext cx="2534575" cy="3548406"/>
        </a:xfrm>
        <a:prstGeom prst="rect">
          <a:avLst/>
        </a:prstGeom>
        <a:solidFill>
          <a:schemeClr val="accent5">
            <a:tint val="40000"/>
            <a:alpha val="90000"/>
            <a:hueOff val="0"/>
            <a:satOff val="0"/>
            <a:lumOff val="0"/>
            <a:alphaOff val="0"/>
          </a:schemeClr>
        </a:solidFill>
        <a:ln w="34925"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605" tIns="330200" rIns="197605" bIns="330200" numCol="1" spcCol="1270" anchor="t" anchorCtr="0">
          <a:noAutofit/>
        </a:bodyPr>
        <a:lstStyle/>
        <a:p>
          <a:pPr marL="0" lvl="0" indent="0" algn="l" defTabSz="1155700">
            <a:lnSpc>
              <a:spcPct val="90000"/>
            </a:lnSpc>
            <a:spcBef>
              <a:spcPct val="0"/>
            </a:spcBef>
            <a:spcAft>
              <a:spcPct val="35000"/>
            </a:spcAft>
            <a:buNone/>
          </a:pPr>
          <a:r>
            <a:rPr lang="en-US" sz="2600" kern="1200"/>
            <a:t>Any bad experience with mentoring?</a:t>
          </a:r>
        </a:p>
      </dsp:txBody>
      <dsp:txXfrm>
        <a:off x="8367295" y="1364891"/>
        <a:ext cx="2534575" cy="2129043"/>
      </dsp:txXfrm>
    </dsp:sp>
    <dsp:sp modelId="{6235C4BC-F499-0149-9FC8-D11C7A732F1A}">
      <dsp:nvSpPr>
        <dsp:cNvPr id="0" name=""/>
        <dsp:cNvSpPr/>
      </dsp:nvSpPr>
      <dsp:spPr>
        <a:xfrm>
          <a:off x="9102322" y="371337"/>
          <a:ext cx="1064521" cy="1064521"/>
        </a:xfrm>
        <a:prstGeom prst="ellipse">
          <a:avLst/>
        </a:prstGeom>
        <a:solidFill>
          <a:schemeClr val="accent3">
            <a:hueOff val="0"/>
            <a:satOff val="0"/>
            <a:lumOff val="0"/>
            <a:alphaOff val="0"/>
          </a:schemeClr>
        </a:solid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994" tIns="12700" rIns="82994"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258217" y="527232"/>
        <a:ext cx="752731" cy="752731"/>
      </dsp:txXfrm>
    </dsp:sp>
    <dsp:sp modelId="{06C51207-5459-FD4E-9607-6334DBE3E1C8}">
      <dsp:nvSpPr>
        <dsp:cNvPr id="0" name=""/>
        <dsp:cNvSpPr/>
      </dsp:nvSpPr>
      <dsp:spPr>
        <a:xfrm>
          <a:off x="8367295" y="3564831"/>
          <a:ext cx="2534575" cy="72"/>
        </a:xfrm>
        <a:prstGeom prst="rect">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02F82-CC7E-EF4C-8AE5-0E246CFF45AA}" type="datetimeFigureOut">
              <a:rPr lang="en-US" smtClean="0"/>
              <a:t>8/21/19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98935-8F2B-6447-B801-1C51D134090F}" type="slidenum">
              <a:rPr lang="en-US" smtClean="0"/>
              <a:t>‹#›</a:t>
            </a:fld>
            <a:endParaRPr lang="en-US"/>
          </a:p>
        </p:txBody>
      </p:sp>
    </p:spTree>
    <p:extLst>
      <p:ext uri="{BB962C8B-B14F-4D97-AF65-F5344CB8AC3E}">
        <p14:creationId xmlns:p14="http://schemas.microsoft.com/office/powerpoint/2010/main" val="194799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English_(languag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2</a:t>
            </a:fld>
            <a:endParaRPr lang="en-US"/>
          </a:p>
        </p:txBody>
      </p:sp>
    </p:spTree>
    <p:extLst>
      <p:ext uri="{BB962C8B-B14F-4D97-AF65-F5344CB8AC3E}">
        <p14:creationId xmlns:p14="http://schemas.microsoft.com/office/powerpoint/2010/main" val="3408850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GROW model is a good way to structure a meeting with your mentee. </a:t>
            </a:r>
          </a:p>
          <a:p>
            <a:endParaRPr lang="en-GB" b="1" dirty="0"/>
          </a:p>
          <a:p>
            <a:r>
              <a:rPr lang="en-GB" b="1" dirty="0"/>
              <a:t>Goal</a:t>
            </a:r>
            <a:r>
              <a:rPr lang="en-GB" dirty="0"/>
              <a:t> – Get the mentee to focus on the future and on what THEY want to achieve as an individual. It is not where you think they should be aiming. </a:t>
            </a:r>
          </a:p>
          <a:p>
            <a:endParaRPr lang="en-GB" dirty="0"/>
          </a:p>
          <a:p>
            <a:r>
              <a:rPr lang="en-GB" b="1" dirty="0"/>
              <a:t>Reality</a:t>
            </a:r>
            <a:r>
              <a:rPr lang="en-GB" dirty="0"/>
              <a:t> – Ask questions to help the mentee establish where they are now. </a:t>
            </a:r>
          </a:p>
          <a:p>
            <a:r>
              <a:rPr lang="en-GB" dirty="0"/>
              <a:t>Encourage the individual to get feedback on their performance from their direct line manager or peers  </a:t>
            </a:r>
          </a:p>
          <a:p>
            <a:r>
              <a:rPr lang="en-GB" dirty="0"/>
              <a:t>help them to identify their current reality. </a:t>
            </a:r>
          </a:p>
          <a:p>
            <a:endParaRPr lang="en-GB" b="1" dirty="0"/>
          </a:p>
          <a:p>
            <a:r>
              <a:rPr lang="en-GB" b="1" dirty="0"/>
              <a:t>Options</a:t>
            </a:r>
            <a:r>
              <a:rPr lang="en-GB" dirty="0"/>
              <a:t> – help the mentee to identify what different options are open to them and ask questions to help them explore the reality of each of these options. </a:t>
            </a:r>
          </a:p>
          <a:p>
            <a:r>
              <a:rPr lang="en-GB" dirty="0"/>
              <a:t>Share your own experiences if the mentee is struggling to identify sufficient options and beware of being too directive. </a:t>
            </a:r>
          </a:p>
          <a:p>
            <a:endParaRPr lang="en-GB" b="1" dirty="0"/>
          </a:p>
          <a:p>
            <a:r>
              <a:rPr lang="en-GB" b="1" dirty="0"/>
              <a:t>Way Forward</a:t>
            </a:r>
            <a:r>
              <a:rPr lang="en-GB" dirty="0"/>
              <a:t> – Encourage the mentee to design an action plan which they have set and encourage them to set SMART objectives, objectives that are specific, measurable, achievable and realistic for the mentee in their current position and that have clear timescales attached.</a:t>
            </a:r>
          </a:p>
          <a:p>
            <a:endParaRPr lang="en-GB" dirty="0"/>
          </a:p>
          <a:p>
            <a:r>
              <a:rPr lang="en-GB" dirty="0"/>
              <a:t>Make sure that the objectives and plan are documented so you can review them in the future  </a:t>
            </a:r>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12</a:t>
            </a:fld>
            <a:endParaRPr lang="en-US"/>
          </a:p>
        </p:txBody>
      </p:sp>
    </p:spTree>
    <p:extLst>
      <p:ext uri="{BB962C8B-B14F-4D97-AF65-F5344CB8AC3E}">
        <p14:creationId xmlns:p14="http://schemas.microsoft.com/office/powerpoint/2010/main" val="233981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14</a:t>
            </a:fld>
            <a:endParaRPr lang="en-US"/>
          </a:p>
        </p:txBody>
      </p:sp>
    </p:spTree>
    <p:extLst>
      <p:ext uri="{BB962C8B-B14F-4D97-AF65-F5344CB8AC3E}">
        <p14:creationId xmlns:p14="http://schemas.microsoft.com/office/powerpoint/2010/main" val="2528842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15</a:t>
            </a:fld>
            <a:endParaRPr lang="en-US"/>
          </a:p>
        </p:txBody>
      </p:sp>
    </p:spTree>
    <p:extLst>
      <p:ext uri="{BB962C8B-B14F-4D97-AF65-F5344CB8AC3E}">
        <p14:creationId xmlns:p14="http://schemas.microsoft.com/office/powerpoint/2010/main" val="2479154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16</a:t>
            </a:fld>
            <a:endParaRPr lang="en-US"/>
          </a:p>
        </p:txBody>
      </p:sp>
    </p:spTree>
    <p:extLst>
      <p:ext uri="{BB962C8B-B14F-4D97-AF65-F5344CB8AC3E}">
        <p14:creationId xmlns:p14="http://schemas.microsoft.com/office/powerpoint/2010/main" val="236463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The first recorded use of the word ‘mentor’ is in Homer’s poem The Odyssey. In the odyssey Ulysses left his trusted friend Mentor to take care of his household and his son Telemachus whilst he was away fighting in the Trojan War.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Mentor largely failed in his duties, taking care of neither.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It was the goddess of war and of wisdom(Pallas Athene ) who helped Telemachus, appearing throughout The Odyssey in a variety of human and animal forms, including that of Mentor.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3200" dirty="0"/>
              <a:t>As Mentor she acted as a wise and trusted adviser helping Telemachus grow in experience, maturity and courage.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3200" dirty="0"/>
          </a:p>
        </p:txBody>
      </p:sp>
      <p:sp>
        <p:nvSpPr>
          <p:cNvPr id="4" name="Slide Number Placeholder 3"/>
          <p:cNvSpPr>
            <a:spLocks noGrp="1"/>
          </p:cNvSpPr>
          <p:nvPr>
            <p:ph type="sldNum" sz="quarter" idx="5"/>
          </p:nvPr>
        </p:nvSpPr>
        <p:spPr/>
        <p:txBody>
          <a:bodyPr/>
          <a:lstStyle/>
          <a:p>
            <a:fld id="{C6B98935-8F2B-6447-B801-1C51D134090F}" type="slidenum">
              <a:rPr lang="en-US" smtClean="0"/>
              <a:t>3</a:t>
            </a:fld>
            <a:endParaRPr lang="en-US"/>
          </a:p>
        </p:txBody>
      </p:sp>
    </p:spTree>
    <p:extLst>
      <p:ext uri="{BB962C8B-B14F-4D97-AF65-F5344CB8AC3E}">
        <p14:creationId xmlns:p14="http://schemas.microsoft.com/office/powerpoint/2010/main" val="30280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The odyssey was written around </a:t>
            </a:r>
            <a:r>
              <a:rPr lang="en-GB" sz="1200" b="0" i="0" kern="1200" dirty="0">
                <a:solidFill>
                  <a:schemeClr val="tx1"/>
                </a:solidFill>
                <a:effectLst/>
                <a:latin typeface="+mn-lt"/>
                <a:ea typeface="+mn-ea"/>
                <a:cs typeface="+mn-cs"/>
              </a:rPr>
              <a:t>8th century BC </a:t>
            </a:r>
            <a:r>
              <a:rPr lang="en-GB" sz="1200" dirty="0"/>
              <a:t>However, the word didn’t feature in the English language until publication in 1750 of the story </a:t>
            </a:r>
            <a:r>
              <a:rPr lang="en-GB" sz="1200" b="0" i="0" kern="1200" dirty="0">
                <a:solidFill>
                  <a:schemeClr val="tx1"/>
                </a:solidFill>
                <a:effectLst/>
                <a:latin typeface="+mn-lt"/>
                <a:ea typeface="+mn-ea"/>
                <a:cs typeface="+mn-cs"/>
              </a:rPr>
              <a:t>The adventures of Telemachus</a:t>
            </a:r>
            <a:r>
              <a:rPr lang="en-GB" sz="1200" dirty="0"/>
              <a:t>, by the French writer </a:t>
            </a:r>
            <a:r>
              <a:rPr lang="en-GB" sz="1200" dirty="0" err="1"/>
              <a:t>Fénelon</a:t>
            </a:r>
            <a:r>
              <a:rPr lang="en-GB" sz="1200" dirty="0"/>
              <a:t>, in which Mentor was the main character. </a:t>
            </a:r>
          </a:p>
          <a:p>
            <a:endParaRPr lang="en-US" sz="1200" dirty="0"/>
          </a:p>
          <a:p>
            <a:r>
              <a:rPr lang="en-GB" sz="1200" b="0" i="0" kern="1200" dirty="0">
                <a:solidFill>
                  <a:schemeClr val="tx1"/>
                </a:solidFill>
                <a:effectLst/>
                <a:latin typeface="+mn-lt"/>
                <a:ea typeface="+mn-ea"/>
                <a:cs typeface="+mn-cs"/>
              </a:rPr>
              <a:t>Because of the role of Mentor and the goddess of war and wisdom in the odyssey the personal name </a:t>
            </a:r>
            <a:r>
              <a:rPr lang="en-GB" sz="1200" b="0" i="1" kern="1200" dirty="0">
                <a:solidFill>
                  <a:schemeClr val="tx1"/>
                </a:solidFill>
                <a:effectLst/>
                <a:latin typeface="+mn-lt"/>
                <a:ea typeface="+mn-ea"/>
                <a:cs typeface="+mn-cs"/>
              </a:rPr>
              <a:t>Mentor</a:t>
            </a:r>
            <a:r>
              <a:rPr lang="en-GB" sz="1200" b="0" i="0" kern="1200" dirty="0">
                <a:solidFill>
                  <a:schemeClr val="tx1"/>
                </a:solidFill>
                <a:effectLst/>
                <a:latin typeface="+mn-lt"/>
                <a:ea typeface="+mn-ea"/>
                <a:cs typeface="+mn-cs"/>
              </a:rPr>
              <a:t> has been adopted in Latin and other languages, including </a:t>
            </a:r>
            <a:r>
              <a:rPr lang="en-GB" sz="1200" b="0" i="0" u="none" strike="noStrike" kern="1200" dirty="0">
                <a:solidFill>
                  <a:schemeClr val="tx1"/>
                </a:solidFill>
                <a:effectLst/>
                <a:latin typeface="+mn-lt"/>
                <a:ea typeface="+mn-ea"/>
                <a:cs typeface="+mn-cs"/>
                <a:hlinkClick r:id="rId3" tooltip="English (language)"/>
              </a:rPr>
              <a:t>English</a:t>
            </a:r>
            <a:r>
              <a:rPr lang="en-GB" sz="1200" b="0" i="0" kern="1200" dirty="0">
                <a:solidFill>
                  <a:schemeClr val="tx1"/>
                </a:solidFill>
                <a:effectLst/>
                <a:latin typeface="+mn-lt"/>
                <a:ea typeface="+mn-ea"/>
                <a:cs typeface="+mn-cs"/>
              </a:rPr>
              <a:t>, as a term meaning someone who shares knowledge with a less-experienced colleague.</a:t>
            </a:r>
            <a:endParaRPr lang="en-US" sz="1200"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4</a:t>
            </a:fld>
            <a:endParaRPr lang="en-US"/>
          </a:p>
        </p:txBody>
      </p:sp>
    </p:spTree>
    <p:extLst>
      <p:ext uri="{BB962C8B-B14F-4D97-AF65-F5344CB8AC3E}">
        <p14:creationId xmlns:p14="http://schemas.microsoft.com/office/powerpoint/2010/main" val="30764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terms mentoring and coaching often get used interchangeably. Both are similar in their support of someone's development, but they involve very different disciplines in practice. </a:t>
            </a:r>
            <a:endParaRPr lang="en-US"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5</a:t>
            </a:fld>
            <a:endParaRPr lang="en-US"/>
          </a:p>
        </p:txBody>
      </p:sp>
    </p:spTree>
    <p:extLst>
      <p:ext uri="{BB962C8B-B14F-4D97-AF65-F5344CB8AC3E}">
        <p14:creationId xmlns:p14="http://schemas.microsoft.com/office/powerpoint/2010/main" val="2551652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Coaching is a process that aims to improve performance and focuses on the ‘here and now’ rather than on the distant future</a:t>
            </a:r>
            <a:br>
              <a:rPr lang="en-GB" dirty="0"/>
            </a:br>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6</a:t>
            </a:fld>
            <a:endParaRPr lang="en-US"/>
          </a:p>
        </p:txBody>
      </p:sp>
    </p:spTree>
    <p:extLst>
      <p:ext uri="{BB962C8B-B14F-4D97-AF65-F5344CB8AC3E}">
        <p14:creationId xmlns:p14="http://schemas.microsoft.com/office/powerpoint/2010/main" val="3135335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While coaching </a:t>
            </a:r>
            <a:r>
              <a:rPr lang="en-GB" sz="1200" b="0" i="0" kern="1200" dirty="0">
                <a:solidFill>
                  <a:schemeClr val="tx1"/>
                </a:solidFill>
                <a:effectLst/>
                <a:latin typeface="+mn-lt"/>
                <a:ea typeface="+mn-ea"/>
                <a:cs typeface="+mn-cs"/>
              </a:rPr>
              <a:t>focus is on concrete and specific issues </a:t>
            </a:r>
            <a:r>
              <a:rPr lang="en-GB" sz="1200" b="1" i="0" kern="1200" dirty="0">
                <a:solidFill>
                  <a:schemeClr val="tx1"/>
                </a:solidFill>
                <a:effectLst/>
                <a:latin typeface="+mn-lt"/>
                <a:ea typeface="+mn-ea"/>
                <a:cs typeface="+mn-cs"/>
              </a:rPr>
              <a:t>Mentoring </a:t>
            </a:r>
            <a:r>
              <a:rPr lang="en-GB" sz="1200" b="0" i="0" kern="1200" dirty="0">
                <a:solidFill>
                  <a:schemeClr val="tx1"/>
                </a:solidFill>
                <a:effectLst/>
                <a:latin typeface="+mn-lt"/>
                <a:ea typeface="+mn-ea"/>
                <a:cs typeface="+mn-cs"/>
              </a:rPr>
              <a:t>takes a broader view of the person, is </a:t>
            </a:r>
            <a:r>
              <a:rPr lang="en-GB" sz="1200" b="0" i="0" kern="1200" dirty="0" err="1">
                <a:solidFill>
                  <a:schemeClr val="tx1"/>
                </a:solidFill>
                <a:effectLst/>
                <a:latin typeface="+mn-lt"/>
                <a:ea typeface="+mn-ea"/>
                <a:cs typeface="+mn-cs"/>
              </a:rPr>
              <a:t>centered</a:t>
            </a:r>
            <a:r>
              <a:rPr lang="en-GB" sz="1200" b="0" i="0" kern="1200" dirty="0">
                <a:solidFill>
                  <a:schemeClr val="tx1"/>
                </a:solidFill>
                <a:effectLst/>
                <a:latin typeface="+mn-lt"/>
                <a:ea typeface="+mn-ea"/>
                <a:cs typeface="+mn-cs"/>
              </a:rPr>
              <a:t> not only around professional growth but on personal success success as well. work/life balance, self-confidence, self-perception.</a:t>
            </a:r>
          </a:p>
          <a:p>
            <a:endParaRPr lang="en-GB" sz="1200" b="1" i="1" kern="1200" dirty="0">
              <a:solidFill>
                <a:schemeClr val="tx1"/>
              </a:solidFill>
              <a:effectLst/>
              <a:latin typeface="+mn-lt"/>
              <a:ea typeface="+mn-ea"/>
              <a:cs typeface="+mn-cs"/>
            </a:endParaRPr>
          </a:p>
          <a:p>
            <a:endParaRPr lang="en-GB"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Mentoring, to be successful, requires time in which both the mentor and the mentee can learn about one another and build trust that creates an environment in which the mentee can feel secure in sharing the real issues that impact his or her success.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Coaching is short term. </a:t>
            </a:r>
            <a:r>
              <a:rPr lang="en-GB" sz="1200" b="0" i="0" kern="1200" dirty="0">
                <a:solidFill>
                  <a:schemeClr val="tx1"/>
                </a:solidFill>
                <a:effectLst/>
                <a:latin typeface="+mn-lt"/>
                <a:ea typeface="+mn-ea"/>
                <a:cs typeface="+mn-cs"/>
              </a:rPr>
              <a:t>A coach can successfully be involved with a </a:t>
            </a:r>
            <a:r>
              <a:rPr lang="en-GB" sz="1200" b="0" i="0" kern="1200" dirty="0" err="1">
                <a:solidFill>
                  <a:schemeClr val="tx1"/>
                </a:solidFill>
                <a:effectLst/>
                <a:latin typeface="+mn-lt"/>
                <a:ea typeface="+mn-ea"/>
                <a:cs typeface="+mn-cs"/>
              </a:rPr>
              <a:t>coachee</a:t>
            </a:r>
            <a:r>
              <a:rPr lang="en-GB" sz="1200" b="0" i="0" kern="1200" dirty="0">
                <a:solidFill>
                  <a:schemeClr val="tx1"/>
                </a:solidFill>
                <a:effectLst/>
                <a:latin typeface="+mn-lt"/>
                <a:ea typeface="+mn-ea"/>
                <a:cs typeface="+mn-cs"/>
              </a:rPr>
              <a:t> for a short period of time, maybe even just a few sessions. Usually he coaching lasts for as long as is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Mentoring </a:t>
            </a:r>
            <a:r>
              <a:rPr lang="en-GB" sz="1200" b="0" i="0" kern="1200" dirty="0">
                <a:solidFill>
                  <a:schemeClr val="tx1"/>
                </a:solidFill>
                <a:effectLst/>
                <a:latin typeface="+mn-lt"/>
                <a:ea typeface="+mn-ea"/>
                <a:cs typeface="+mn-cs"/>
              </a:rPr>
              <a:t>purpose is to develop the individual not only for the current job, but also for the future. The purpose of coaching on the other hand is to improve the individual's performance on the job. </a:t>
            </a:r>
          </a:p>
          <a:p>
            <a:endParaRPr lang="en-GB" sz="1200" b="1" i="1"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In mentoring, the immediate manager is not directly involved. </a:t>
            </a:r>
            <a:r>
              <a:rPr lang="en-GB" sz="1200" b="0" i="0" kern="1200" dirty="0">
                <a:solidFill>
                  <a:schemeClr val="tx1"/>
                </a:solidFill>
                <a:effectLst/>
                <a:latin typeface="+mn-lt"/>
                <a:ea typeface="+mn-ea"/>
                <a:cs typeface="+mn-cs"/>
              </a:rPr>
              <a:t>Although she or he may offer suggestions to the employee on how to best use the mentoring experience or may provide a recommendation to the matching committee on what would constitute a good match, </a:t>
            </a:r>
            <a:r>
              <a:rPr lang="en-GB" sz="1200" b="1" i="0" kern="1200" dirty="0">
                <a:solidFill>
                  <a:schemeClr val="tx1"/>
                </a:solidFill>
                <a:effectLst/>
                <a:latin typeface="+mn-lt"/>
                <a:ea typeface="+mn-ea"/>
                <a:cs typeface="+mn-cs"/>
              </a:rPr>
              <a:t>the manager has no link to the mentor</a:t>
            </a:r>
            <a:r>
              <a:rPr lang="en-GB" sz="1200" b="0" i="0" kern="1200" dirty="0">
                <a:solidFill>
                  <a:schemeClr val="tx1"/>
                </a:solidFill>
                <a:effectLst/>
                <a:latin typeface="+mn-lt"/>
                <a:ea typeface="+mn-ea"/>
                <a:cs typeface="+mn-cs"/>
              </a:rPr>
              <a:t> and they do not communicate at all during the mentoring relationship. This helps maintain the mentoring relationship's integrity.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The </a:t>
            </a:r>
            <a:r>
              <a:rPr lang="en-GB" sz="1200" b="1" i="0" kern="1200" dirty="0" err="1">
                <a:solidFill>
                  <a:schemeClr val="tx1"/>
                </a:solidFill>
                <a:effectLst/>
                <a:latin typeface="+mn-lt"/>
                <a:ea typeface="+mn-ea"/>
                <a:cs typeface="+mn-cs"/>
              </a:rPr>
              <a:t>coachee's</a:t>
            </a:r>
            <a:r>
              <a:rPr lang="en-GB" sz="1200" b="1" i="0" kern="1200" dirty="0">
                <a:solidFill>
                  <a:schemeClr val="tx1"/>
                </a:solidFill>
                <a:effectLst/>
                <a:latin typeface="+mn-lt"/>
                <a:ea typeface="+mn-ea"/>
                <a:cs typeface="+mn-cs"/>
              </a:rPr>
              <a:t> immediate manager is a critical partner in coaching.</a:t>
            </a:r>
            <a:r>
              <a:rPr lang="en-GB" sz="1200" b="0" i="1"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She or he often provides the coach with feedback on areas in which his or her employee is in need of coaching. This coach uses this information to guide the coaching process</a:t>
            </a:r>
          </a:p>
          <a:p>
            <a:endParaRPr lang="en-GB" sz="1200" b="0" i="0" kern="1200" dirty="0">
              <a:solidFill>
                <a:schemeClr val="tx1"/>
              </a:solidFill>
              <a:effectLst/>
              <a:latin typeface="+mn-lt"/>
              <a:ea typeface="+mn-ea"/>
              <a:cs typeface="+mn-cs"/>
            </a:endParaRPr>
          </a:p>
          <a:p>
            <a:pPr algn="l"/>
            <a:r>
              <a:rPr lang="en-GB" sz="1200" b="1" dirty="0"/>
              <a:t>More informal</a:t>
            </a:r>
            <a:r>
              <a:rPr lang="en-US" sz="1200" b="1" dirty="0"/>
              <a:t> </a:t>
            </a:r>
            <a:r>
              <a:rPr lang="en-GB" sz="1200" dirty="0"/>
              <a:t>and meetings can take place as and when the mentored individual needs some guidance and or support </a:t>
            </a:r>
          </a:p>
          <a:p>
            <a:pPr algn="l"/>
            <a:r>
              <a:rPr lang="en-GB" sz="1200" b="1" dirty="0"/>
              <a:t>Structured</a:t>
            </a:r>
            <a:r>
              <a:rPr lang="en-GB" sz="1200" dirty="0"/>
              <a:t> in nature and meetings scheduled on a regular basis </a:t>
            </a:r>
            <a:endParaRPr lang="en-US" sz="1200" b="0" dirty="0"/>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7</a:t>
            </a:fld>
            <a:endParaRPr lang="en-US"/>
          </a:p>
        </p:txBody>
      </p:sp>
    </p:spTree>
    <p:extLst>
      <p:ext uri="{BB962C8B-B14F-4D97-AF65-F5344CB8AC3E}">
        <p14:creationId xmlns:p14="http://schemas.microsoft.com/office/powerpoint/2010/main" val="169655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The mentor is a expert on various subjects. He’s focused on the development of the mentees and not their performance</a:t>
            </a: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He needs to help the mentee to identify strengths and weaknesses and consequently areas to work on</a:t>
            </a:r>
          </a:p>
          <a:p>
            <a:pPr fontAlgn="base"/>
            <a:endParaRPr lang="en-GB" sz="1200" b="1"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In particular </a:t>
            </a:r>
            <a:r>
              <a:rPr lang="en-GB" sz="1200" b="0" i="0" kern="1200" dirty="0">
                <a:solidFill>
                  <a:schemeClr val="tx1"/>
                </a:solidFill>
                <a:effectLst/>
                <a:latin typeface="+mn-lt"/>
                <a:ea typeface="+mn-ea"/>
                <a:cs typeface="+mn-cs"/>
              </a:rPr>
              <a:t>the mentor needs to help the mentee to identify the area in which he wants to grow and help him to move along the journey at their own pace.</a:t>
            </a:r>
          </a:p>
          <a:p>
            <a:pPr fontAlgn="base"/>
            <a:endParaRPr lang="en-GB"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As we mentioned earlier the mentor is in for the long term, </a:t>
            </a:r>
            <a:r>
              <a:rPr lang="en-GB" sz="1200" b="0" i="0" kern="1200" dirty="0">
                <a:solidFill>
                  <a:schemeClr val="tx1"/>
                </a:solidFill>
                <a:effectLst/>
                <a:latin typeface="+mn-lt"/>
                <a:ea typeface="+mn-ea"/>
                <a:cs typeface="+mn-cs"/>
              </a:rPr>
              <a:t>mentoring to be successful is built on long-term relationships, driven by trust, where the mentor learns the strengths, weaknesses, goals and needs of the mentee.</a:t>
            </a:r>
            <a:br>
              <a:rPr lang="en-GB" dirty="0"/>
            </a:br>
            <a:endParaRPr lang="en-GB" dirty="0"/>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Finally the mentor needs to </a:t>
            </a:r>
            <a:r>
              <a:rPr lang="en-GB" sz="1200" b="0" i="0" kern="1200" dirty="0">
                <a:solidFill>
                  <a:schemeClr val="tx1"/>
                </a:solidFill>
                <a:effectLst/>
                <a:latin typeface="+mn-lt"/>
                <a:ea typeface="+mn-ea"/>
                <a:cs typeface="+mn-cs"/>
              </a:rPr>
              <a:t>provide constructive feedback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 good mentor recognises that despite their experience they have limitations and that their mentee’s path may differ from their own</a:t>
            </a:r>
          </a:p>
          <a:p>
            <a:pPr fontAlgn="base"/>
            <a:endParaRPr lang="en-GB" sz="1200" b="1"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Role model </a:t>
            </a:r>
            <a:r>
              <a:rPr lang="en-GB" dirty="0">
                <a:effectLst/>
              </a:rPr>
              <a:t>to promote and encourage positive behaviours in others</a:t>
            </a:r>
          </a:p>
          <a:p>
            <a:pPr fontAlgn="base"/>
            <a:endParaRPr lang="en-GB" sz="1200" b="1" i="0" kern="1200" dirty="0">
              <a:solidFill>
                <a:schemeClr val="tx1"/>
              </a:solidFill>
              <a:effectLst/>
              <a:latin typeface="+mn-lt"/>
              <a:ea typeface="+mn-ea"/>
              <a:cs typeface="+mn-cs"/>
            </a:endParaRPr>
          </a:p>
          <a:p>
            <a:pPr fontAlgn="base"/>
            <a:r>
              <a:rPr lang="en-GB" sz="1200" b="1" i="0" kern="1200" dirty="0">
                <a:solidFill>
                  <a:schemeClr val="tx1"/>
                </a:solidFill>
                <a:effectLst/>
                <a:latin typeface="+mn-lt"/>
                <a:ea typeface="+mn-ea"/>
                <a:cs typeface="+mn-cs"/>
              </a:rPr>
              <a:t>Encourage and motivate </a:t>
            </a:r>
          </a:p>
        </p:txBody>
      </p:sp>
      <p:sp>
        <p:nvSpPr>
          <p:cNvPr id="4" name="Slide Number Placeholder 3"/>
          <p:cNvSpPr>
            <a:spLocks noGrp="1"/>
          </p:cNvSpPr>
          <p:nvPr>
            <p:ph type="sldNum" sz="quarter" idx="5"/>
          </p:nvPr>
        </p:nvSpPr>
        <p:spPr/>
        <p:txBody>
          <a:bodyPr/>
          <a:lstStyle/>
          <a:p>
            <a:fld id="{C6B98935-8F2B-6447-B801-1C51D134090F}" type="slidenum">
              <a:rPr lang="en-US" smtClean="0"/>
              <a:t>8</a:t>
            </a:fld>
            <a:endParaRPr lang="en-US"/>
          </a:p>
        </p:txBody>
      </p:sp>
    </p:spTree>
    <p:extLst>
      <p:ext uri="{BB962C8B-B14F-4D97-AF65-F5344CB8AC3E}">
        <p14:creationId xmlns:p14="http://schemas.microsoft.com/office/powerpoint/2010/main" val="2842322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mentee is someone who’s a</a:t>
            </a:r>
            <a:r>
              <a:rPr lang="en-GB" sz="1200" dirty="0"/>
              <a:t>ctively pursuing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He needs to  Actively work on identifying career/learning goals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Ask for advise or critiques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Needs to be </a:t>
            </a:r>
            <a:r>
              <a:rPr lang="en-GB" sz="1200" dirty="0">
                <a:solidFill>
                  <a:schemeClr val="tx1"/>
                </a:solidFill>
              </a:rPr>
              <a:t>Open to hearing feedback from the mentor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p>
            <a:r>
              <a:rPr lang="en-GB" sz="1200" b="0" i="0" kern="1200" dirty="0">
                <a:solidFill>
                  <a:schemeClr val="tx1"/>
                </a:solidFill>
                <a:effectLst/>
                <a:latin typeface="+mn-lt"/>
                <a:ea typeface="+mn-ea"/>
                <a:cs typeface="+mn-cs"/>
              </a:rPr>
              <a:t>Doesn’t expect from the mentor political support in the organization.  For example for a promotion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Showing that you value the mentor's support. </a:t>
            </a:r>
          </a:p>
          <a:p>
            <a:endParaRPr lang="en-GB" sz="1200" dirty="0"/>
          </a:p>
          <a:p>
            <a:endParaRPr lang="en-GB" sz="1200" dirty="0"/>
          </a:p>
          <a:p>
            <a:endParaRPr lang="en-GB" sz="1200" dirty="0"/>
          </a:p>
          <a:p>
            <a:r>
              <a:rPr lang="en-GB" sz="1200" b="0" i="0" kern="1200" dirty="0">
                <a:solidFill>
                  <a:schemeClr val="tx1"/>
                </a:solidFill>
                <a:effectLst/>
                <a:latin typeface="+mn-lt"/>
                <a:ea typeface="+mn-ea"/>
                <a:cs typeface="+mn-cs"/>
              </a:rPr>
              <a:t>Discuss with your mentor how you can best measure the success and effectiveness of your working relationship together.</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Listening carefully and then researching and applying the mentor's guidance.</a:t>
            </a:r>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Not expecting the mentor to do the work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r>
              <a:rPr lang="en-GB" sz="1200" dirty="0">
                <a:solidFill>
                  <a:schemeClr val="tx1"/>
                </a:solidFill>
              </a:rPr>
              <a:t>Open to hearing feedback from the mentor</a:t>
            </a:r>
          </a:p>
          <a:p>
            <a:r>
              <a:rPr lang="en-GB" sz="1200" dirty="0"/>
              <a:t>Actively participate in the discussion on how to measure the success of the working relationship</a:t>
            </a:r>
            <a:endParaRPr lang="en-GB" sz="1200" dirty="0">
              <a:solidFill>
                <a:schemeClr val="tx1"/>
              </a:solidFill>
            </a:endParaRPr>
          </a:p>
          <a:p>
            <a:r>
              <a:rPr lang="en-GB" sz="1200" dirty="0"/>
              <a:t>Recognize that the mentor is volunteering time and support</a:t>
            </a:r>
            <a:endParaRPr lang="en-GB"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6B98935-8F2B-6447-B801-1C51D134090F}" type="slidenum">
              <a:rPr lang="en-US" smtClean="0"/>
              <a:t>9</a:t>
            </a:fld>
            <a:endParaRPr lang="en-US"/>
          </a:p>
        </p:txBody>
      </p:sp>
    </p:spTree>
    <p:extLst>
      <p:ext uri="{BB962C8B-B14F-4D97-AF65-F5344CB8AC3E}">
        <p14:creationId xmlns:p14="http://schemas.microsoft.com/office/powerpoint/2010/main" val="2147987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Agree on goals for the mentoring relationship and write them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Be clear on where the line is drawn between your responsibilities and those of the manager</a:t>
            </a:r>
          </a:p>
          <a:p>
            <a:endParaRPr lang="en-GB" dirty="0"/>
          </a:p>
          <a:p>
            <a:r>
              <a:rPr lang="en-GB" dirty="0"/>
              <a:t>Act as a colleague first, an expert second. A know-it-all approach to mentoring is intimidating and will limit your successes.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Set realistic expectations. You can provide your protégée access to resources and people, but make it clear you do not wield your influence over others.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Teach your protégée how to become a mentor herself – by example and by encouragement</a:t>
            </a:r>
            <a:endParaRPr lang="en-US" sz="1200" dirty="0"/>
          </a:p>
          <a:p>
            <a:endParaRPr lang="en-US" dirty="0"/>
          </a:p>
          <a:p>
            <a:r>
              <a:rPr lang="en-US" dirty="0"/>
              <a:t>Ask questions: what are your goals? Where do you see yourself in a year?</a:t>
            </a:r>
          </a:p>
          <a:p>
            <a:endParaRPr lang="en-US"/>
          </a:p>
          <a:p>
            <a:r>
              <a:rPr lang="en-GB" sz="1200"/>
              <a:t>Teach your mentee how to become a mentor herself</a:t>
            </a:r>
          </a:p>
          <a:p>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…lets the mentee lead:</a:t>
            </a:r>
            <a:r>
              <a:rPr lang="en-GB" sz="1200" b="0" i="0" kern="1200" dirty="0">
                <a:solidFill>
                  <a:schemeClr val="tx1"/>
                </a:solidFill>
                <a:effectLst/>
                <a:latin typeface="+mn-lt"/>
                <a:ea typeface="+mn-ea"/>
                <a:cs typeface="+mn-cs"/>
              </a:rPr>
              <a:t> mentoring is a process of personal development and as such the individual mentee knows the areas they wish to improve in. Mentors allow mentees to identify areas of personal concern rather than making judgements on the best areas to focus on, although advice can be given if requested.</a:t>
            </a:r>
          </a:p>
          <a:p>
            <a:endParaRPr lang="en-GB" sz="1200" dirty="0"/>
          </a:p>
        </p:txBody>
      </p:sp>
      <p:sp>
        <p:nvSpPr>
          <p:cNvPr id="4" name="Slide Number Placeholder 3"/>
          <p:cNvSpPr>
            <a:spLocks noGrp="1"/>
          </p:cNvSpPr>
          <p:nvPr>
            <p:ph type="sldNum" sz="quarter" idx="5"/>
          </p:nvPr>
        </p:nvSpPr>
        <p:spPr/>
        <p:txBody>
          <a:bodyPr/>
          <a:lstStyle/>
          <a:p>
            <a:fld id="{C6B98935-8F2B-6447-B801-1C51D134090F}" type="slidenum">
              <a:rPr lang="en-US" smtClean="0"/>
              <a:t>10</a:t>
            </a:fld>
            <a:endParaRPr lang="en-US"/>
          </a:p>
        </p:txBody>
      </p:sp>
    </p:spTree>
    <p:extLst>
      <p:ext uri="{BB962C8B-B14F-4D97-AF65-F5344CB8AC3E}">
        <p14:creationId xmlns:p14="http://schemas.microsoft.com/office/powerpoint/2010/main" val="23810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7AFFB9B-9FB8-469E-96F9-4D32314110B6}" type="datetimeFigureOut">
              <a:rPr lang="en-US" smtClean="0"/>
              <a:t>8/21/19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7259552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987291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642911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4142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87000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F7F47CF-67C9-420C-80A5-E2069FF0C2DF}" type="datetimeFigureOut">
              <a:rPr lang="en-US" smtClean="0"/>
              <a:t>8/21/19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2591806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8/21/19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40900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8/21/19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66621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8/21/19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89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8/21/19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4037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5BB1C6-BF8F-4481-8AB2-603A1C8A906A}" type="datetimeFigureOut">
              <a:rPr lang="en-US" smtClean="0"/>
              <a:t>8/21/19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21056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2EF78E3-FDA3-4D28-AAA2-0B81F349A39D}" type="datetimeFigureOut">
              <a:rPr lang="en-US" smtClean="0"/>
              <a:t>8/21/19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125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35BB1C6-BF8F-4481-8AB2-603A1C8A906A}" type="datetimeFigureOut">
              <a:rPr lang="en-US" smtClean="0"/>
              <a:t>8/21/19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301056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Mentorship"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aching"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C51F-05EE-F04D-A0B7-833B974C5227}"/>
              </a:ext>
            </a:extLst>
          </p:cNvPr>
          <p:cNvSpPr>
            <a:spLocks noGrp="1"/>
          </p:cNvSpPr>
          <p:nvPr>
            <p:ph type="ctrTitle"/>
          </p:nvPr>
        </p:nvSpPr>
        <p:spPr/>
        <p:txBody>
          <a:bodyPr/>
          <a:lstStyle/>
          <a:p>
            <a:r>
              <a:rPr lang="en-US" b="1" dirty="0"/>
              <a:t>Mentoring</a:t>
            </a:r>
          </a:p>
        </p:txBody>
      </p:sp>
    </p:spTree>
    <p:extLst>
      <p:ext uri="{BB962C8B-B14F-4D97-AF65-F5344CB8AC3E}">
        <p14:creationId xmlns:p14="http://schemas.microsoft.com/office/powerpoint/2010/main" val="226905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8191-C62F-234A-BB3D-449D5CAE460F}"/>
              </a:ext>
            </a:extLst>
          </p:cNvPr>
          <p:cNvSpPr>
            <a:spLocks noGrp="1"/>
          </p:cNvSpPr>
          <p:nvPr>
            <p:ph type="title"/>
          </p:nvPr>
        </p:nvSpPr>
        <p:spPr>
          <a:xfrm>
            <a:off x="640080" y="639704"/>
            <a:ext cx="3299579" cy="5577840"/>
          </a:xfrm>
        </p:spPr>
        <p:txBody>
          <a:bodyPr anchor="ctr">
            <a:normAutofit/>
          </a:bodyPr>
          <a:lstStyle/>
          <a:p>
            <a:pPr algn="ctr"/>
            <a:r>
              <a:rPr lang="en-GB" b="1" dirty="0"/>
              <a:t>Good Mentoring</a:t>
            </a:r>
            <a:endParaRPr lang="en-US" b="1"/>
          </a:p>
        </p:txBody>
      </p:sp>
      <p:graphicFrame>
        <p:nvGraphicFramePr>
          <p:cNvPr id="5" name="Content Placeholder 2">
            <a:extLst>
              <a:ext uri="{FF2B5EF4-FFF2-40B4-BE49-F238E27FC236}">
                <a16:creationId xmlns:a16="http://schemas.microsoft.com/office/drawing/2014/main" id="{3B00B6EA-D69D-416F-9E4F-C8532E2D2897}"/>
              </a:ext>
            </a:extLst>
          </p:cNvPr>
          <p:cNvGraphicFramePr>
            <a:graphicFrameLocks noGrp="1"/>
          </p:cNvGraphicFramePr>
          <p:nvPr>
            <p:ph sz="quarter" idx="13"/>
            <p:extLst>
              <p:ext uri="{D42A27DB-BD31-4B8C-83A1-F6EECF244321}">
                <p14:modId xmlns:p14="http://schemas.microsoft.com/office/powerpoint/2010/main" val="1421079709"/>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263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2369-C2C4-FE46-9BCD-2A3667E03C2D}"/>
              </a:ext>
            </a:extLst>
          </p:cNvPr>
          <p:cNvSpPr>
            <a:spLocks noGrp="1"/>
          </p:cNvSpPr>
          <p:nvPr>
            <p:ph type="title"/>
          </p:nvPr>
        </p:nvSpPr>
        <p:spPr>
          <a:xfrm>
            <a:off x="8154186" y="634028"/>
            <a:ext cx="3355942" cy="3732835"/>
          </a:xfrm>
        </p:spPr>
        <p:txBody>
          <a:bodyPr vert="horz" lIns="91440" tIns="45720" rIns="91440" bIns="45720" rtlCol="0" anchor="b">
            <a:normAutofit fontScale="90000"/>
          </a:bodyPr>
          <a:lstStyle/>
          <a:p>
            <a:pPr algn="ctr"/>
            <a:r>
              <a:rPr lang="en-US" sz="4700" b="1" cap="all" dirty="0"/>
              <a:t>I never mentored anyone</a:t>
            </a:r>
            <a:br>
              <a:rPr lang="en-US" sz="4700" b="1" cap="all" dirty="0"/>
            </a:br>
            <a:br>
              <a:rPr lang="en-US" sz="4700" b="1" cap="all" dirty="0"/>
            </a:br>
            <a:r>
              <a:rPr lang="en-US" sz="4700" b="1" cap="all" dirty="0"/>
              <a:t> how do I start?</a:t>
            </a:r>
          </a:p>
        </p:txBody>
      </p:sp>
      <p:pic>
        <p:nvPicPr>
          <p:cNvPr id="12" name="Content Placeholder 3">
            <a:extLst>
              <a:ext uri="{FF2B5EF4-FFF2-40B4-BE49-F238E27FC236}">
                <a16:creationId xmlns:a16="http://schemas.microsoft.com/office/drawing/2014/main" id="{1F51C87A-0BE2-6449-A419-25616629DFEC}"/>
              </a:ext>
            </a:extLst>
          </p:cNvPr>
          <p:cNvPicPr>
            <a:picLocks noGrp="1" noChangeAspect="1"/>
          </p:cNvPicPr>
          <p:nvPr>
            <p:ph sz="quarter" idx="13"/>
          </p:nvPr>
        </p:nvPicPr>
        <p:blipFill>
          <a:blip r:embed="rId2"/>
          <a:stretch>
            <a:fillRect/>
          </a:stretch>
        </p:blipFill>
        <p:spPr>
          <a:xfrm>
            <a:off x="1379023" y="1936940"/>
            <a:ext cx="5659222" cy="3183312"/>
          </a:xfrm>
          <a:prstGeom prst="rect">
            <a:avLst/>
          </a:prstGeom>
        </p:spPr>
      </p:pic>
    </p:spTree>
    <p:extLst>
      <p:ext uri="{BB962C8B-B14F-4D97-AF65-F5344CB8AC3E}">
        <p14:creationId xmlns:p14="http://schemas.microsoft.com/office/powerpoint/2010/main" val="94294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3">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8" name="Rectangle 17">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039C1-BB9D-5246-953A-0ED680C309D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b="1" cap="all"/>
              <a:t>GROW Model</a:t>
            </a:r>
          </a:p>
        </p:txBody>
      </p:sp>
      <p:sp>
        <p:nvSpPr>
          <p:cNvPr id="20"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9" name="Content Placeholder 5" descr="A close up of a logo&#10;&#10;Description automatically generated">
            <a:extLst>
              <a:ext uri="{FF2B5EF4-FFF2-40B4-BE49-F238E27FC236}">
                <a16:creationId xmlns:a16="http://schemas.microsoft.com/office/drawing/2014/main" id="{9F9E9B4D-74B8-AA40-867B-BFF17A07F2D3}"/>
              </a:ext>
            </a:extLst>
          </p:cNvPr>
          <p:cNvPicPr>
            <a:picLocks noGrp="1" noChangeAspect="1"/>
          </p:cNvPicPr>
          <p:nvPr>
            <p:ph sz="quarter" idx="13"/>
          </p:nvPr>
        </p:nvPicPr>
        <p:blipFill>
          <a:blip r:embed="rId3"/>
          <a:stretch>
            <a:fillRect/>
          </a:stretch>
        </p:blipFill>
        <p:spPr>
          <a:xfrm>
            <a:off x="1935642" y="1340841"/>
            <a:ext cx="4545984" cy="4375510"/>
          </a:xfrm>
          <a:prstGeom prst="rect">
            <a:avLst/>
          </a:prstGeom>
        </p:spPr>
      </p:pic>
    </p:spTree>
    <p:extLst>
      <p:ext uri="{BB962C8B-B14F-4D97-AF65-F5344CB8AC3E}">
        <p14:creationId xmlns:p14="http://schemas.microsoft.com/office/powerpoint/2010/main" val="1434377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BE01367-D2E4-C045-A0BF-FCF4BF288683}"/>
              </a:ext>
            </a:extLst>
          </p:cNvPr>
          <p:cNvSpPr>
            <a:spLocks noGrp="1"/>
          </p:cNvSpPr>
          <p:nvPr>
            <p:ph type="title"/>
          </p:nvPr>
        </p:nvSpPr>
        <p:spPr>
          <a:xfrm>
            <a:off x="640081" y="791570"/>
            <a:ext cx="4018839" cy="5262390"/>
          </a:xfrm>
        </p:spPr>
        <p:txBody>
          <a:bodyPr anchor="ctr">
            <a:normAutofit/>
          </a:bodyPr>
          <a:lstStyle/>
          <a:p>
            <a:pPr algn="r"/>
            <a:r>
              <a:rPr lang="en-US" sz="5400" b="1" dirty="0">
                <a:solidFill>
                  <a:schemeClr val="bg2"/>
                </a:solidFill>
              </a:rPr>
              <a:t>Why? </a:t>
            </a:r>
            <a:r>
              <a:rPr lang="en-GB" sz="5400" b="1" dirty="0">
                <a:solidFill>
                  <a:schemeClr val="bg2"/>
                </a:solidFill>
              </a:rPr>
              <a:t>Benefits for mentees</a:t>
            </a:r>
            <a:br>
              <a:rPr lang="en-GB" sz="5400" b="1" dirty="0">
                <a:solidFill>
                  <a:schemeClr val="bg2"/>
                </a:solidFill>
              </a:rPr>
            </a:br>
            <a:endParaRPr lang="en-US" sz="5400" b="1" dirty="0">
              <a:solidFill>
                <a:schemeClr val="bg2"/>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083E051-01DB-8043-B1AC-43EA166FE920}"/>
              </a:ext>
            </a:extLst>
          </p:cNvPr>
          <p:cNvSpPr>
            <a:spLocks noGrp="1"/>
          </p:cNvSpPr>
          <p:nvPr>
            <p:ph sz="quarter" idx="13"/>
          </p:nvPr>
        </p:nvSpPr>
        <p:spPr>
          <a:xfrm>
            <a:off x="6176720" y="791570"/>
            <a:ext cx="4892308" cy="5262390"/>
          </a:xfrm>
        </p:spPr>
        <p:txBody>
          <a:bodyPr anchor="ctr">
            <a:normAutofit/>
          </a:bodyPr>
          <a:lstStyle/>
          <a:p>
            <a:r>
              <a:rPr lang="en-GB" sz="1800"/>
              <a:t>Exposure to new ideas and ways of thinking</a:t>
            </a:r>
          </a:p>
          <a:p>
            <a:r>
              <a:rPr lang="en-GB" sz="1800"/>
              <a:t>Advice on developing strengths and overcoming weaknesses</a:t>
            </a:r>
          </a:p>
          <a:p>
            <a:r>
              <a:rPr lang="en-GB" sz="1800"/>
              <a:t>Guidance on professional development and advancement</a:t>
            </a:r>
          </a:p>
          <a:p>
            <a:r>
              <a:rPr lang="en-GB" sz="1800"/>
              <a:t>Learn to take better control of his or her career </a:t>
            </a:r>
          </a:p>
          <a:p>
            <a:r>
              <a:rPr lang="en-GB" sz="1800"/>
              <a:t>Opportunity to develop new skills and knowledge</a:t>
            </a:r>
          </a:p>
          <a:p>
            <a:endParaRPr lang="en-GB" sz="1800"/>
          </a:p>
        </p:txBody>
      </p:sp>
    </p:spTree>
    <p:extLst>
      <p:ext uri="{BB962C8B-B14F-4D97-AF65-F5344CB8AC3E}">
        <p14:creationId xmlns:p14="http://schemas.microsoft.com/office/powerpoint/2010/main" val="4003346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BE01367-D2E4-C045-A0BF-FCF4BF288683}"/>
              </a:ext>
            </a:extLst>
          </p:cNvPr>
          <p:cNvSpPr>
            <a:spLocks noGrp="1"/>
          </p:cNvSpPr>
          <p:nvPr>
            <p:ph type="title"/>
          </p:nvPr>
        </p:nvSpPr>
        <p:spPr>
          <a:xfrm>
            <a:off x="640081" y="791570"/>
            <a:ext cx="4018839" cy="5262390"/>
          </a:xfrm>
        </p:spPr>
        <p:txBody>
          <a:bodyPr anchor="ctr">
            <a:normAutofit/>
          </a:bodyPr>
          <a:lstStyle/>
          <a:p>
            <a:pPr algn="r"/>
            <a:r>
              <a:rPr lang="en-US" sz="5400" b="1" dirty="0">
                <a:solidFill>
                  <a:schemeClr val="bg1"/>
                </a:solidFill>
              </a:rPr>
              <a:t>Why? </a:t>
            </a:r>
            <a:r>
              <a:rPr lang="en-GB" sz="5400" b="1" dirty="0">
                <a:solidFill>
                  <a:schemeClr val="bg1"/>
                </a:solidFill>
              </a:rPr>
              <a:t>Benefits for mentors</a:t>
            </a:r>
            <a:endParaRPr lang="en-US" sz="5400" b="1" dirty="0">
              <a:solidFill>
                <a:schemeClr val="bg1"/>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083E051-01DB-8043-B1AC-43EA166FE920}"/>
              </a:ext>
            </a:extLst>
          </p:cNvPr>
          <p:cNvSpPr>
            <a:spLocks noGrp="1"/>
          </p:cNvSpPr>
          <p:nvPr>
            <p:ph sz="quarter" idx="13"/>
          </p:nvPr>
        </p:nvSpPr>
        <p:spPr>
          <a:xfrm>
            <a:off x="6316420" y="1744070"/>
            <a:ext cx="4892308" cy="5262390"/>
          </a:xfrm>
        </p:spPr>
        <p:txBody>
          <a:bodyPr anchor="ctr">
            <a:normAutofit/>
          </a:bodyPr>
          <a:lstStyle/>
          <a:p>
            <a:pPr lvl="0">
              <a:lnSpc>
                <a:spcPct val="100000"/>
              </a:lnSpc>
            </a:pPr>
            <a:r>
              <a:rPr lang="en-GB" sz="1800" dirty="0"/>
              <a:t>Recognition as a subject matter expert and leader</a:t>
            </a:r>
          </a:p>
          <a:p>
            <a:pPr>
              <a:lnSpc>
                <a:spcPct val="100000"/>
              </a:lnSpc>
            </a:pPr>
            <a:r>
              <a:rPr lang="en-GB" sz="1800" dirty="0"/>
              <a:t>Exposure to fresh perspectives, ideas and approaches</a:t>
            </a:r>
          </a:p>
          <a:p>
            <a:pPr>
              <a:lnSpc>
                <a:spcPct val="100000"/>
              </a:lnSpc>
            </a:pPr>
            <a:r>
              <a:rPr lang="en-GB" sz="1800" dirty="0"/>
              <a:t>Extension of their professional development record</a:t>
            </a:r>
          </a:p>
          <a:p>
            <a:pPr>
              <a:lnSpc>
                <a:spcPct val="100000"/>
              </a:lnSpc>
            </a:pPr>
            <a:r>
              <a:rPr lang="en-GB" sz="1800" dirty="0"/>
              <a:t>Opportunity to reflect on their own goals and practices</a:t>
            </a:r>
          </a:p>
          <a:p>
            <a:pPr>
              <a:lnSpc>
                <a:spcPct val="100000"/>
              </a:lnSpc>
            </a:pPr>
            <a:r>
              <a:rPr lang="en-GB" sz="1800" dirty="0"/>
              <a:t>Development of their personal leadership skills</a:t>
            </a:r>
          </a:p>
          <a:p>
            <a:pPr>
              <a:lnSpc>
                <a:spcPct val="100000"/>
              </a:lnSpc>
            </a:pPr>
            <a:r>
              <a:rPr lang="en-GB" sz="1800" dirty="0"/>
              <a:t>Increase the mentor's sense of self-worth</a:t>
            </a:r>
          </a:p>
          <a:p>
            <a:pPr>
              <a:lnSpc>
                <a:spcPct val="100000"/>
              </a:lnSpc>
            </a:pPr>
            <a:r>
              <a:rPr lang="en-GB" sz="1800" dirty="0"/>
              <a:t>Improve communication skills</a:t>
            </a:r>
            <a:endParaRPr lang="en-US" sz="1800" dirty="0"/>
          </a:p>
          <a:p>
            <a:pPr>
              <a:lnSpc>
                <a:spcPct val="100000"/>
              </a:lnSpc>
            </a:pPr>
            <a:endParaRPr lang="en-US" sz="1800" dirty="0"/>
          </a:p>
          <a:p>
            <a:pPr>
              <a:lnSpc>
                <a:spcPct val="100000"/>
              </a:lnSpc>
            </a:pPr>
            <a:endParaRPr lang="en-US" sz="1800" dirty="0"/>
          </a:p>
          <a:p>
            <a:pPr>
              <a:lnSpc>
                <a:spcPct val="100000"/>
              </a:lnSpc>
            </a:pPr>
            <a:endParaRPr lang="en-US" sz="1800" dirty="0"/>
          </a:p>
          <a:p>
            <a:pPr>
              <a:lnSpc>
                <a:spcPct val="100000"/>
              </a:lnSpc>
            </a:pPr>
            <a:endParaRPr lang="en-US" sz="1800" dirty="0"/>
          </a:p>
          <a:p>
            <a:pPr>
              <a:lnSpc>
                <a:spcPct val="100000"/>
              </a:lnSpc>
            </a:pPr>
            <a:endParaRPr lang="en-US" sz="1800" dirty="0"/>
          </a:p>
          <a:p>
            <a:pPr lvl="0">
              <a:lnSpc>
                <a:spcPct val="100000"/>
              </a:lnSpc>
            </a:pPr>
            <a:endParaRPr lang="en-US" sz="1800" dirty="0"/>
          </a:p>
          <a:p>
            <a:endParaRPr lang="en-GB" sz="1800" dirty="0"/>
          </a:p>
        </p:txBody>
      </p:sp>
    </p:spTree>
    <p:extLst>
      <p:ext uri="{BB962C8B-B14F-4D97-AF65-F5344CB8AC3E}">
        <p14:creationId xmlns:p14="http://schemas.microsoft.com/office/powerpoint/2010/main" val="3667393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1C727-6CC6-C949-ADA1-72C1259868AD}"/>
              </a:ext>
            </a:extLst>
          </p:cNvPr>
          <p:cNvSpPr>
            <a:spLocks noGrp="1"/>
          </p:cNvSpPr>
          <p:nvPr>
            <p:ph type="title"/>
          </p:nvPr>
        </p:nvSpPr>
        <p:spPr>
          <a:xfrm>
            <a:off x="1371600" y="685800"/>
            <a:ext cx="9601200" cy="1485900"/>
          </a:xfrm>
        </p:spPr>
        <p:txBody>
          <a:bodyPr>
            <a:normAutofit/>
          </a:bodyPr>
          <a:lstStyle/>
          <a:p>
            <a:r>
              <a:rPr lang="en-US" b="1"/>
              <a:t>Why? </a:t>
            </a:r>
            <a:r>
              <a:rPr lang="en-GB" b="1"/>
              <a:t>Benefits for the company</a:t>
            </a:r>
            <a:br>
              <a:rPr lang="en-GB" b="1"/>
            </a:br>
            <a:endParaRPr lang="en-US" b="1" dirty="0"/>
          </a:p>
        </p:txBody>
      </p:sp>
      <p:graphicFrame>
        <p:nvGraphicFramePr>
          <p:cNvPr id="5" name="Content Placeholder 2">
            <a:extLst>
              <a:ext uri="{FF2B5EF4-FFF2-40B4-BE49-F238E27FC236}">
                <a16:creationId xmlns:a16="http://schemas.microsoft.com/office/drawing/2014/main" id="{13D7F909-73F5-4EC4-B9CA-6E9E5314838C}"/>
              </a:ext>
            </a:extLst>
          </p:cNvPr>
          <p:cNvGraphicFramePr>
            <a:graphicFrameLocks noGrp="1"/>
          </p:cNvGraphicFramePr>
          <p:nvPr>
            <p:ph sz="quarter" idx="13"/>
            <p:extLst>
              <p:ext uri="{D42A27DB-BD31-4B8C-83A1-F6EECF244321}">
                <p14:modId xmlns:p14="http://schemas.microsoft.com/office/powerpoint/2010/main" val="164214268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1236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3FBEE9-5F5A-4EFB-898C-5D1770B31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17C57B-9DD9-614E-8AB0-79FEBB38311A}"/>
              </a:ext>
            </a:extLst>
          </p:cNvPr>
          <p:cNvSpPr>
            <a:spLocks noGrp="1"/>
          </p:cNvSpPr>
          <p:nvPr>
            <p:ph type="title"/>
          </p:nvPr>
        </p:nvSpPr>
        <p:spPr>
          <a:xfrm>
            <a:off x="643467" y="4728633"/>
            <a:ext cx="10905066" cy="1485900"/>
          </a:xfrm>
          <a:noFill/>
        </p:spPr>
        <p:txBody>
          <a:bodyPr>
            <a:normAutofit/>
          </a:bodyPr>
          <a:lstStyle/>
          <a:p>
            <a:pPr algn="ctr"/>
            <a:r>
              <a:rPr lang="en-US"/>
              <a:t>Questions</a:t>
            </a:r>
          </a:p>
        </p:txBody>
      </p:sp>
      <p:graphicFrame>
        <p:nvGraphicFramePr>
          <p:cNvPr id="5" name="Content Placeholder 2">
            <a:extLst>
              <a:ext uri="{FF2B5EF4-FFF2-40B4-BE49-F238E27FC236}">
                <a16:creationId xmlns:a16="http://schemas.microsoft.com/office/drawing/2014/main" id="{63157834-DC4F-4F68-94C9-E359A2D690E3}"/>
              </a:ext>
            </a:extLst>
          </p:cNvPr>
          <p:cNvGraphicFramePr>
            <a:graphicFrameLocks noGrp="1"/>
          </p:cNvGraphicFramePr>
          <p:nvPr>
            <p:ph sz="quarter" idx="13"/>
            <p:extLst>
              <p:ext uri="{D42A27DB-BD31-4B8C-83A1-F6EECF244321}">
                <p14:modId xmlns:p14="http://schemas.microsoft.com/office/powerpoint/2010/main" val="1040087228"/>
              </p:ext>
            </p:extLst>
          </p:nvPr>
        </p:nvGraphicFramePr>
        <p:xfrm>
          <a:off x="643467" y="643467"/>
          <a:ext cx="1090506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4050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629354-C98D-374D-B14B-86727D99DC33}"/>
              </a:ext>
            </a:extLst>
          </p:cNvPr>
          <p:cNvSpPr>
            <a:spLocks noGrp="1"/>
          </p:cNvSpPr>
          <p:nvPr>
            <p:ph type="title"/>
          </p:nvPr>
        </p:nvSpPr>
        <p:spPr>
          <a:xfrm>
            <a:off x="640081" y="791570"/>
            <a:ext cx="4018839" cy="5262390"/>
          </a:xfrm>
        </p:spPr>
        <p:txBody>
          <a:bodyPr anchor="ctr">
            <a:normAutofit/>
          </a:bodyPr>
          <a:lstStyle/>
          <a:p>
            <a:pPr algn="r"/>
            <a:r>
              <a:rPr lang="en-US" sz="5400" b="1">
                <a:solidFill>
                  <a:schemeClr val="bg2"/>
                </a:solidFill>
              </a:rPr>
              <a:t>Mentoring</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9BD80F3-108F-5746-A314-7E4CED9BB17B}"/>
              </a:ext>
            </a:extLst>
          </p:cNvPr>
          <p:cNvSpPr>
            <a:spLocks noGrp="1"/>
          </p:cNvSpPr>
          <p:nvPr>
            <p:ph sz="quarter" idx="13"/>
          </p:nvPr>
        </p:nvSpPr>
        <p:spPr>
          <a:xfrm>
            <a:off x="6176720" y="791570"/>
            <a:ext cx="4892308" cy="5262390"/>
          </a:xfrm>
        </p:spPr>
        <p:txBody>
          <a:bodyPr anchor="ctr">
            <a:normAutofit/>
          </a:bodyPr>
          <a:lstStyle/>
          <a:p>
            <a:pPr marL="0" indent="0">
              <a:buNone/>
            </a:pPr>
            <a:r>
              <a:rPr lang="en-GB" sz="1800"/>
              <a:t>A relationship in which a </a:t>
            </a:r>
            <a:r>
              <a:rPr lang="en-GB" sz="1800">
                <a:highlight>
                  <a:srgbClr val="FFFF00"/>
                </a:highlight>
              </a:rPr>
              <a:t>more experienced or more knowledgeable person helps to guide a less experienced or less knowledgeable person</a:t>
            </a:r>
            <a:r>
              <a:rPr lang="en-GB" sz="1800"/>
              <a:t>. </a:t>
            </a:r>
            <a:r>
              <a:rPr lang="en-GB" sz="1800">
                <a:highlight>
                  <a:srgbClr val="FFFF00"/>
                </a:highlight>
              </a:rPr>
              <a:t>The Mentor  may be older or younger</a:t>
            </a:r>
            <a:r>
              <a:rPr lang="en-GB" sz="1800"/>
              <a:t> than the person being mentored, but he or she must have a certain area of expertise. </a:t>
            </a:r>
            <a:r>
              <a:rPr lang="en-GB" sz="1800">
                <a:highlight>
                  <a:srgbClr val="FFFF00"/>
                </a:highlight>
              </a:rPr>
              <a:t>It is a learning and development partnership</a:t>
            </a:r>
            <a:r>
              <a:rPr lang="en-GB" sz="1800"/>
              <a:t> between someone with vast experience and someone who wants to learn.</a:t>
            </a:r>
          </a:p>
          <a:p>
            <a:pPr marL="0" indent="0">
              <a:buNone/>
            </a:pPr>
            <a:r>
              <a:rPr lang="en-GB" sz="1800" i="1"/>
              <a:t>Wikipedia </a:t>
            </a:r>
            <a:r>
              <a:rPr lang="en-GB" sz="1800" i="1">
                <a:hlinkClick r:id="rId3"/>
              </a:rPr>
              <a:t>https://en.wikipedia.org/wiki/Mentorship</a:t>
            </a:r>
            <a:endParaRPr lang="en-US" sz="1800" i="1"/>
          </a:p>
        </p:txBody>
      </p:sp>
    </p:spTree>
    <p:extLst>
      <p:ext uri="{BB962C8B-B14F-4D97-AF65-F5344CB8AC3E}">
        <p14:creationId xmlns:p14="http://schemas.microsoft.com/office/powerpoint/2010/main" val="4000907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5AC9-D3DC-3E40-BCCD-7986C91FA54D}"/>
              </a:ext>
            </a:extLst>
          </p:cNvPr>
          <p:cNvSpPr>
            <a:spLocks noGrp="1"/>
          </p:cNvSpPr>
          <p:nvPr>
            <p:ph type="title"/>
          </p:nvPr>
        </p:nvSpPr>
        <p:spPr/>
        <p:txBody>
          <a:bodyPr/>
          <a:lstStyle/>
          <a:p>
            <a:r>
              <a:rPr lang="en-US" b="1" dirty="0"/>
              <a:t>Etymology</a:t>
            </a:r>
          </a:p>
        </p:txBody>
      </p:sp>
      <p:pic>
        <p:nvPicPr>
          <p:cNvPr id="5" name="Content Placeholder 4">
            <a:extLst>
              <a:ext uri="{FF2B5EF4-FFF2-40B4-BE49-F238E27FC236}">
                <a16:creationId xmlns:a16="http://schemas.microsoft.com/office/drawing/2014/main" id="{BB4BCC63-451A-0C45-98FD-CFB41A4D2138}"/>
              </a:ext>
            </a:extLst>
          </p:cNvPr>
          <p:cNvPicPr>
            <a:picLocks noGrp="1" noChangeAspect="1"/>
          </p:cNvPicPr>
          <p:nvPr>
            <p:ph sz="quarter" idx="13"/>
          </p:nvPr>
        </p:nvPicPr>
        <p:blipFill>
          <a:blip r:embed="rId3"/>
          <a:stretch>
            <a:fillRect/>
          </a:stretch>
        </p:blipFill>
        <p:spPr>
          <a:xfrm>
            <a:off x="2048827" y="1719783"/>
            <a:ext cx="3366277" cy="4247669"/>
          </a:xfrm>
          <a:prstGeom prst="rect">
            <a:avLst/>
          </a:prstGeom>
        </p:spPr>
      </p:pic>
      <p:pic>
        <p:nvPicPr>
          <p:cNvPr id="6" name="Picture 5">
            <a:extLst>
              <a:ext uri="{FF2B5EF4-FFF2-40B4-BE49-F238E27FC236}">
                <a16:creationId xmlns:a16="http://schemas.microsoft.com/office/drawing/2014/main" id="{E0401780-627E-174E-8248-CED2AA2C102B}"/>
              </a:ext>
            </a:extLst>
          </p:cNvPr>
          <p:cNvPicPr>
            <a:picLocks noChangeAspect="1"/>
          </p:cNvPicPr>
          <p:nvPr/>
        </p:nvPicPr>
        <p:blipFill>
          <a:blip r:embed="rId4"/>
          <a:stretch>
            <a:fillRect/>
          </a:stretch>
        </p:blipFill>
        <p:spPr>
          <a:xfrm>
            <a:off x="6566647" y="1719783"/>
            <a:ext cx="4253753" cy="4253753"/>
          </a:xfrm>
          <a:prstGeom prst="rect">
            <a:avLst/>
          </a:prstGeom>
        </p:spPr>
      </p:pic>
    </p:spTree>
    <p:extLst>
      <p:ext uri="{BB962C8B-B14F-4D97-AF65-F5344CB8AC3E}">
        <p14:creationId xmlns:p14="http://schemas.microsoft.com/office/powerpoint/2010/main" val="392436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CA3D-2AD1-7546-BC26-0A02FDA8735F}"/>
              </a:ext>
            </a:extLst>
          </p:cNvPr>
          <p:cNvSpPr>
            <a:spLocks noGrp="1"/>
          </p:cNvSpPr>
          <p:nvPr>
            <p:ph type="title"/>
          </p:nvPr>
        </p:nvSpPr>
        <p:spPr/>
        <p:txBody>
          <a:bodyPr/>
          <a:lstStyle/>
          <a:p>
            <a:r>
              <a:rPr lang="en-US" b="1" dirty="0"/>
              <a:t>Etymology</a:t>
            </a:r>
          </a:p>
        </p:txBody>
      </p:sp>
      <p:pic>
        <p:nvPicPr>
          <p:cNvPr id="5" name="Picture 4">
            <a:extLst>
              <a:ext uri="{FF2B5EF4-FFF2-40B4-BE49-F238E27FC236}">
                <a16:creationId xmlns:a16="http://schemas.microsoft.com/office/drawing/2014/main" id="{C93FE40A-DB89-3340-90A4-AD4734BB311B}"/>
              </a:ext>
            </a:extLst>
          </p:cNvPr>
          <p:cNvPicPr>
            <a:picLocks noChangeAspect="1"/>
          </p:cNvPicPr>
          <p:nvPr/>
        </p:nvPicPr>
        <p:blipFill>
          <a:blip r:embed="rId3"/>
          <a:stretch>
            <a:fillRect/>
          </a:stretch>
        </p:blipFill>
        <p:spPr>
          <a:xfrm>
            <a:off x="6679839" y="1734959"/>
            <a:ext cx="4597760" cy="4735692"/>
          </a:xfrm>
          <a:prstGeom prst="rect">
            <a:avLst/>
          </a:prstGeom>
        </p:spPr>
      </p:pic>
      <p:pic>
        <p:nvPicPr>
          <p:cNvPr id="7" name="Picture 6">
            <a:extLst>
              <a:ext uri="{FF2B5EF4-FFF2-40B4-BE49-F238E27FC236}">
                <a16:creationId xmlns:a16="http://schemas.microsoft.com/office/drawing/2014/main" id="{490CA5DE-585D-BC4A-93AA-DFF01CAB6464}"/>
              </a:ext>
            </a:extLst>
          </p:cNvPr>
          <p:cNvPicPr>
            <a:picLocks noChangeAspect="1"/>
          </p:cNvPicPr>
          <p:nvPr/>
        </p:nvPicPr>
        <p:blipFill rotWithShape="1">
          <a:blip r:embed="rId4"/>
          <a:srcRect b="6302"/>
          <a:stretch/>
        </p:blipFill>
        <p:spPr>
          <a:xfrm>
            <a:off x="2387600" y="1734959"/>
            <a:ext cx="3124562" cy="4705872"/>
          </a:xfrm>
          <a:prstGeom prst="rect">
            <a:avLst/>
          </a:prstGeom>
        </p:spPr>
      </p:pic>
    </p:spTree>
    <p:extLst>
      <p:ext uri="{BB962C8B-B14F-4D97-AF65-F5344CB8AC3E}">
        <p14:creationId xmlns:p14="http://schemas.microsoft.com/office/powerpoint/2010/main" val="422120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2D5A-B2E6-5B4D-B94C-02E3CC85668F}"/>
              </a:ext>
            </a:extLst>
          </p:cNvPr>
          <p:cNvSpPr>
            <a:spLocks noGrp="1"/>
          </p:cNvSpPr>
          <p:nvPr>
            <p:ph type="title"/>
          </p:nvPr>
        </p:nvSpPr>
        <p:spPr>
          <a:xfrm rot="16200000">
            <a:off x="-2794000" y="889000"/>
            <a:ext cx="9601200" cy="1485900"/>
          </a:xfrm>
        </p:spPr>
        <p:txBody>
          <a:bodyPr>
            <a:normAutofit/>
          </a:bodyPr>
          <a:lstStyle/>
          <a:p>
            <a:r>
              <a:rPr lang="en-US" sz="6600" b="1" dirty="0"/>
              <a:t>Mentoring</a:t>
            </a:r>
          </a:p>
        </p:txBody>
      </p:sp>
      <p:sp>
        <p:nvSpPr>
          <p:cNvPr id="4" name="Title 1">
            <a:extLst>
              <a:ext uri="{FF2B5EF4-FFF2-40B4-BE49-F238E27FC236}">
                <a16:creationId xmlns:a16="http://schemas.microsoft.com/office/drawing/2014/main" id="{A9DD1A4F-8C3D-F74A-8637-465409F6731A}"/>
              </a:ext>
            </a:extLst>
          </p:cNvPr>
          <p:cNvSpPr txBox="1">
            <a:spLocks/>
          </p:cNvSpPr>
          <p:nvPr/>
        </p:nvSpPr>
        <p:spPr>
          <a:xfrm rot="5400000">
            <a:off x="6816724" y="3463925"/>
            <a:ext cx="782955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6600" b="1" dirty="0"/>
              <a:t>Coaching</a:t>
            </a:r>
          </a:p>
        </p:txBody>
      </p:sp>
      <p:pic>
        <p:nvPicPr>
          <p:cNvPr id="5" name="Picture 4">
            <a:extLst>
              <a:ext uri="{FF2B5EF4-FFF2-40B4-BE49-F238E27FC236}">
                <a16:creationId xmlns:a16="http://schemas.microsoft.com/office/drawing/2014/main" id="{2DEDEBC1-5553-BD43-9C75-AE734506AEEB}"/>
              </a:ext>
            </a:extLst>
          </p:cNvPr>
          <p:cNvPicPr>
            <a:picLocks noChangeAspect="1"/>
          </p:cNvPicPr>
          <p:nvPr/>
        </p:nvPicPr>
        <p:blipFill>
          <a:blip r:embed="rId3"/>
          <a:stretch>
            <a:fillRect/>
          </a:stretch>
        </p:blipFill>
        <p:spPr>
          <a:xfrm>
            <a:off x="3333749" y="543014"/>
            <a:ext cx="6070600" cy="3914686"/>
          </a:xfrm>
          <a:prstGeom prst="rect">
            <a:avLst/>
          </a:prstGeom>
        </p:spPr>
      </p:pic>
      <p:sp>
        <p:nvSpPr>
          <p:cNvPr id="9" name="TextBox 8">
            <a:extLst>
              <a:ext uri="{FF2B5EF4-FFF2-40B4-BE49-F238E27FC236}">
                <a16:creationId xmlns:a16="http://schemas.microsoft.com/office/drawing/2014/main" id="{F15C0ABC-8F9A-2D46-8C79-3573D1F53601}"/>
              </a:ext>
            </a:extLst>
          </p:cNvPr>
          <p:cNvSpPr txBox="1"/>
          <p:nvPr/>
        </p:nvSpPr>
        <p:spPr>
          <a:xfrm>
            <a:off x="5914437" y="4206875"/>
            <a:ext cx="909223" cy="1107996"/>
          </a:xfrm>
          <a:prstGeom prst="rect">
            <a:avLst/>
          </a:prstGeom>
          <a:noFill/>
        </p:spPr>
        <p:txBody>
          <a:bodyPr wrap="none" rtlCol="0">
            <a:spAutoFit/>
          </a:bodyPr>
          <a:lstStyle/>
          <a:p>
            <a:r>
              <a:rPr lang="en-US" sz="6600" b="1" dirty="0"/>
              <a:t>!=</a:t>
            </a:r>
          </a:p>
        </p:txBody>
      </p:sp>
    </p:spTree>
    <p:extLst>
      <p:ext uri="{BB962C8B-B14F-4D97-AF65-F5344CB8AC3E}">
        <p14:creationId xmlns:p14="http://schemas.microsoft.com/office/powerpoint/2010/main" val="402982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40177E4-FDA7-B247-AB0E-728746FCBDE8}"/>
              </a:ext>
            </a:extLst>
          </p:cNvPr>
          <p:cNvSpPr>
            <a:spLocks noGrp="1"/>
          </p:cNvSpPr>
          <p:nvPr>
            <p:ph type="title"/>
          </p:nvPr>
        </p:nvSpPr>
        <p:spPr>
          <a:xfrm>
            <a:off x="640081" y="791570"/>
            <a:ext cx="4018839" cy="5262390"/>
          </a:xfrm>
        </p:spPr>
        <p:txBody>
          <a:bodyPr anchor="ctr">
            <a:normAutofit/>
          </a:bodyPr>
          <a:lstStyle/>
          <a:p>
            <a:pPr algn="r"/>
            <a:r>
              <a:rPr lang="en-US" sz="5400" b="1">
                <a:solidFill>
                  <a:schemeClr val="bg2"/>
                </a:solidFill>
              </a:rPr>
              <a:t>Coaching</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A237DF3-6695-3E4D-87EF-B59C9D75832F}"/>
              </a:ext>
            </a:extLst>
          </p:cNvPr>
          <p:cNvSpPr>
            <a:spLocks noGrp="1"/>
          </p:cNvSpPr>
          <p:nvPr>
            <p:ph sz="quarter" idx="13"/>
          </p:nvPr>
        </p:nvSpPr>
        <p:spPr>
          <a:xfrm>
            <a:off x="6176720" y="791570"/>
            <a:ext cx="4892308" cy="5262390"/>
          </a:xfrm>
        </p:spPr>
        <p:txBody>
          <a:bodyPr anchor="ctr">
            <a:normAutofit/>
          </a:bodyPr>
          <a:lstStyle/>
          <a:p>
            <a:pPr marL="0" indent="0">
              <a:buNone/>
            </a:pPr>
            <a:r>
              <a:rPr lang="en-GB" sz="1800"/>
              <a:t>Coaching is a form of development in which a person called a </a:t>
            </a:r>
            <a:r>
              <a:rPr lang="en-GB" sz="1800" i="1"/>
              <a:t>coach</a:t>
            </a:r>
            <a:r>
              <a:rPr lang="en-GB" sz="1800"/>
              <a:t> </a:t>
            </a:r>
            <a:r>
              <a:rPr lang="en-GB" sz="1800">
                <a:highlight>
                  <a:srgbClr val="FFFF00"/>
                </a:highlight>
              </a:rPr>
              <a:t>supports a learner </a:t>
            </a:r>
            <a:r>
              <a:rPr lang="en-GB" sz="1800"/>
              <a:t>or client </a:t>
            </a:r>
            <a:r>
              <a:rPr lang="en-GB" sz="1800">
                <a:highlight>
                  <a:srgbClr val="FFFF00"/>
                </a:highlight>
              </a:rPr>
              <a:t>in achieving a specific personal or professional goal</a:t>
            </a:r>
            <a:r>
              <a:rPr lang="en-GB" sz="1800"/>
              <a:t> by providing training and guidance…coaching differs from mentoring in </a:t>
            </a:r>
            <a:r>
              <a:rPr lang="en-GB" sz="1800">
                <a:highlight>
                  <a:srgbClr val="FFFF00"/>
                </a:highlight>
              </a:rPr>
              <a:t>focusing on specific tasks or objectives</a:t>
            </a:r>
          </a:p>
          <a:p>
            <a:pPr marL="0" indent="0">
              <a:buNone/>
            </a:pPr>
            <a:r>
              <a:rPr lang="en-GB" sz="1800"/>
              <a:t>Wikipedia </a:t>
            </a:r>
            <a:r>
              <a:rPr lang="en-GB" sz="1800">
                <a:hlinkClick r:id="rId3"/>
              </a:rPr>
              <a:t>https://en.wikipedia.org/wiki/Coaching</a:t>
            </a:r>
            <a:endParaRPr lang="en-US" sz="1800"/>
          </a:p>
        </p:txBody>
      </p:sp>
    </p:spTree>
    <p:extLst>
      <p:ext uri="{BB962C8B-B14F-4D97-AF65-F5344CB8AC3E}">
        <p14:creationId xmlns:p14="http://schemas.microsoft.com/office/powerpoint/2010/main" val="2474654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34127-B4D3-8A4A-A298-C6EE9807540F}"/>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700" b="1" cap="all"/>
              <a:t>Mentoring vs Coaching</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graphicFrame>
        <p:nvGraphicFramePr>
          <p:cNvPr id="4" name="Content Placeholder 3">
            <a:extLst>
              <a:ext uri="{FF2B5EF4-FFF2-40B4-BE49-F238E27FC236}">
                <a16:creationId xmlns:a16="http://schemas.microsoft.com/office/drawing/2014/main" id="{CCB3BF83-D0DD-0B49-BD1B-BDC60721B076}"/>
              </a:ext>
            </a:extLst>
          </p:cNvPr>
          <p:cNvGraphicFramePr>
            <a:graphicFrameLocks noGrp="1"/>
          </p:cNvGraphicFramePr>
          <p:nvPr>
            <p:ph sz="quarter" idx="13"/>
            <p:extLst>
              <p:ext uri="{D42A27DB-BD31-4B8C-83A1-F6EECF244321}">
                <p14:modId xmlns:p14="http://schemas.microsoft.com/office/powerpoint/2010/main" val="3096480234"/>
              </p:ext>
            </p:extLst>
          </p:nvPr>
        </p:nvGraphicFramePr>
        <p:xfrm>
          <a:off x="1379023" y="1858987"/>
          <a:ext cx="5659223" cy="3339222"/>
        </p:xfrm>
        <a:graphic>
          <a:graphicData uri="http://schemas.openxmlformats.org/drawingml/2006/table">
            <a:tbl>
              <a:tblPr firstRow="1" bandRow="1">
                <a:noFill/>
                <a:tableStyleId>{5C22544A-7EE6-4342-B048-85BDC9FD1C3A}</a:tableStyleId>
              </a:tblPr>
              <a:tblGrid>
                <a:gridCol w="2993275">
                  <a:extLst>
                    <a:ext uri="{9D8B030D-6E8A-4147-A177-3AD203B41FA5}">
                      <a16:colId xmlns:a16="http://schemas.microsoft.com/office/drawing/2014/main" val="1891445144"/>
                    </a:ext>
                  </a:extLst>
                </a:gridCol>
                <a:gridCol w="2665948">
                  <a:extLst>
                    <a:ext uri="{9D8B030D-6E8A-4147-A177-3AD203B41FA5}">
                      <a16:colId xmlns:a16="http://schemas.microsoft.com/office/drawing/2014/main" val="11121689"/>
                    </a:ext>
                  </a:extLst>
                </a:gridCol>
              </a:tblGrid>
              <a:tr h="556537">
                <a:tc>
                  <a:txBody>
                    <a:bodyPr/>
                    <a:lstStyle/>
                    <a:p>
                      <a:pPr algn="ctr"/>
                      <a:r>
                        <a:rPr lang="en-US" sz="1900" b="1">
                          <a:solidFill>
                            <a:schemeClr val="tx1">
                              <a:lumMod val="75000"/>
                              <a:lumOff val="25000"/>
                            </a:schemeClr>
                          </a:solidFill>
                        </a:rPr>
                        <a:t>Mentoring</a:t>
                      </a:r>
                    </a:p>
                  </a:txBody>
                  <a:tcPr marL="227158" marR="113579" marT="113579" marB="113579">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900" b="1">
                          <a:solidFill>
                            <a:schemeClr val="tx1">
                              <a:lumMod val="75000"/>
                              <a:lumOff val="25000"/>
                            </a:schemeClr>
                          </a:solidFill>
                        </a:rPr>
                        <a:t>Coaching</a:t>
                      </a:r>
                    </a:p>
                  </a:txBody>
                  <a:tcPr marL="227158" marR="113579" marT="113579" marB="113579">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2762915645"/>
                  </a:ext>
                </a:extLst>
              </a:tr>
              <a:tr h="556537">
                <a:tc>
                  <a:txBody>
                    <a:bodyPr/>
                    <a:lstStyle/>
                    <a:p>
                      <a:pPr algn="ctr"/>
                      <a:r>
                        <a:rPr lang="en-GB" sz="1900" b="0" i="0" kern="1200">
                          <a:solidFill>
                            <a:schemeClr val="tx1">
                              <a:lumMod val="75000"/>
                              <a:lumOff val="25000"/>
                            </a:schemeClr>
                          </a:solidFill>
                          <a:effectLst/>
                          <a:latin typeface="+mn-lt"/>
                          <a:ea typeface="+mn-ea"/>
                          <a:cs typeface="+mn-cs"/>
                        </a:rPr>
                        <a:t>Relationship oriented</a:t>
                      </a:r>
                      <a:endParaRPr lang="en-US" sz="1900" b="0">
                        <a:solidFill>
                          <a:schemeClr val="tx1">
                            <a:lumMod val="75000"/>
                            <a:lumOff val="25000"/>
                          </a:schemeClr>
                        </a:solidFill>
                      </a:endParaRPr>
                    </a:p>
                  </a:txBody>
                  <a:tcPr marL="227158" marR="113579" marT="113579" marB="11357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GB" sz="1900" b="0" i="0" kern="1200">
                          <a:solidFill>
                            <a:schemeClr val="tx1">
                              <a:lumMod val="75000"/>
                              <a:lumOff val="25000"/>
                            </a:schemeClr>
                          </a:solidFill>
                          <a:effectLst/>
                          <a:latin typeface="+mn-lt"/>
                          <a:ea typeface="+mn-ea"/>
                          <a:cs typeface="+mn-cs"/>
                        </a:rPr>
                        <a:t> Task oriented</a:t>
                      </a:r>
                      <a:endParaRPr lang="en-US" sz="1900" b="0">
                        <a:solidFill>
                          <a:schemeClr val="tx1">
                            <a:lumMod val="75000"/>
                            <a:lumOff val="25000"/>
                          </a:schemeClr>
                        </a:solidFill>
                      </a:endParaRPr>
                    </a:p>
                  </a:txBody>
                  <a:tcPr marL="227158" marR="113579" marT="113579" marB="11357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653913411"/>
                  </a:ext>
                </a:extLst>
              </a:tr>
              <a:tr h="556537">
                <a:tc>
                  <a:txBody>
                    <a:bodyPr/>
                    <a:lstStyle/>
                    <a:p>
                      <a:pPr algn="ctr"/>
                      <a:r>
                        <a:rPr lang="en-GB" sz="1900" b="0" i="0" kern="1200">
                          <a:solidFill>
                            <a:schemeClr val="tx1">
                              <a:lumMod val="75000"/>
                              <a:lumOff val="25000"/>
                            </a:schemeClr>
                          </a:solidFill>
                          <a:effectLst/>
                          <a:latin typeface="+mn-lt"/>
                          <a:ea typeface="+mn-ea"/>
                          <a:cs typeface="+mn-cs"/>
                        </a:rPr>
                        <a:t>Long term</a:t>
                      </a:r>
                      <a:endParaRPr lang="en-US" sz="1900" b="0">
                        <a:solidFill>
                          <a:schemeClr val="tx1">
                            <a:lumMod val="75000"/>
                            <a:lumOff val="25000"/>
                          </a:schemeClr>
                        </a:solidFill>
                      </a:endParaRPr>
                    </a:p>
                  </a:txBody>
                  <a:tcPr marL="227158" marR="113579" marT="113579" marB="11357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GB" sz="1900" b="0" i="0" kern="1200">
                          <a:solidFill>
                            <a:schemeClr val="tx1">
                              <a:lumMod val="75000"/>
                              <a:lumOff val="25000"/>
                            </a:schemeClr>
                          </a:solidFill>
                          <a:effectLst/>
                          <a:latin typeface="+mn-lt"/>
                          <a:ea typeface="+mn-ea"/>
                          <a:cs typeface="+mn-cs"/>
                        </a:rPr>
                        <a:t>Short term</a:t>
                      </a:r>
                      <a:endParaRPr lang="en-US" sz="1900" b="0">
                        <a:solidFill>
                          <a:schemeClr val="tx1">
                            <a:lumMod val="75000"/>
                            <a:lumOff val="25000"/>
                          </a:schemeClr>
                        </a:solidFill>
                      </a:endParaRPr>
                    </a:p>
                  </a:txBody>
                  <a:tcPr marL="227158" marR="113579" marT="113579" marB="11357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796295994"/>
                  </a:ext>
                </a:extLst>
              </a:tr>
              <a:tr h="556537">
                <a:tc>
                  <a:txBody>
                    <a:bodyPr/>
                    <a:lstStyle/>
                    <a:p>
                      <a:pPr algn="ctr"/>
                      <a:r>
                        <a:rPr lang="en-GB" sz="1900" b="0" i="0" kern="1200">
                          <a:solidFill>
                            <a:schemeClr val="tx1">
                              <a:lumMod val="75000"/>
                              <a:lumOff val="25000"/>
                            </a:schemeClr>
                          </a:solidFill>
                          <a:effectLst/>
                          <a:latin typeface="+mn-lt"/>
                          <a:ea typeface="+mn-ea"/>
                          <a:cs typeface="+mn-cs"/>
                        </a:rPr>
                        <a:t>Development driven</a:t>
                      </a:r>
                      <a:endParaRPr lang="en-US" sz="1900" b="0">
                        <a:solidFill>
                          <a:schemeClr val="tx1">
                            <a:lumMod val="75000"/>
                            <a:lumOff val="25000"/>
                          </a:schemeClr>
                        </a:solidFill>
                      </a:endParaRPr>
                    </a:p>
                  </a:txBody>
                  <a:tcPr marL="227158" marR="113579" marT="113579" marB="11357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GB" sz="1900" b="0" i="0" kern="1200">
                          <a:solidFill>
                            <a:schemeClr val="tx1">
                              <a:lumMod val="75000"/>
                              <a:lumOff val="25000"/>
                            </a:schemeClr>
                          </a:solidFill>
                          <a:effectLst/>
                          <a:latin typeface="+mn-lt"/>
                          <a:ea typeface="+mn-ea"/>
                          <a:cs typeface="+mn-cs"/>
                        </a:rPr>
                        <a:t>Performance driven</a:t>
                      </a:r>
                      <a:endParaRPr lang="en-US" sz="1900" b="0">
                        <a:solidFill>
                          <a:schemeClr val="tx1">
                            <a:lumMod val="75000"/>
                            <a:lumOff val="25000"/>
                          </a:schemeClr>
                        </a:solidFill>
                      </a:endParaRPr>
                    </a:p>
                  </a:txBody>
                  <a:tcPr marL="227158" marR="113579" marT="113579" marB="11357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505318367"/>
                  </a:ext>
                </a:extLst>
              </a:tr>
              <a:tr h="556537">
                <a:tc>
                  <a:txBody>
                    <a:bodyPr/>
                    <a:lstStyle/>
                    <a:p>
                      <a:pPr algn="ctr"/>
                      <a:r>
                        <a:rPr lang="en-US" sz="1900" b="0">
                          <a:solidFill>
                            <a:schemeClr val="tx1">
                              <a:lumMod val="75000"/>
                              <a:lumOff val="25000"/>
                            </a:schemeClr>
                          </a:solidFill>
                        </a:rPr>
                        <a:t>Usually a team member</a:t>
                      </a:r>
                    </a:p>
                  </a:txBody>
                  <a:tcPr marL="227158" marR="113579" marT="113579" marB="11357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900" b="0">
                          <a:solidFill>
                            <a:schemeClr val="tx1">
                              <a:lumMod val="75000"/>
                              <a:lumOff val="25000"/>
                            </a:schemeClr>
                          </a:solidFill>
                        </a:rPr>
                        <a:t>Usually the manager</a:t>
                      </a:r>
                    </a:p>
                  </a:txBody>
                  <a:tcPr marL="227158" marR="113579" marT="113579" marB="11357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4165326801"/>
                  </a:ext>
                </a:extLst>
              </a:tr>
              <a:tr h="556537">
                <a:tc>
                  <a:txBody>
                    <a:bodyPr/>
                    <a:lstStyle/>
                    <a:p>
                      <a:pPr algn="ctr"/>
                      <a:r>
                        <a:rPr lang="en-GB" sz="1900">
                          <a:solidFill>
                            <a:schemeClr val="tx1">
                              <a:lumMod val="75000"/>
                              <a:lumOff val="25000"/>
                            </a:schemeClr>
                          </a:solidFill>
                        </a:rPr>
                        <a:t>Informal</a:t>
                      </a:r>
                      <a:endParaRPr lang="en-US" sz="1900" b="0">
                        <a:solidFill>
                          <a:schemeClr val="tx1">
                            <a:lumMod val="75000"/>
                            <a:lumOff val="25000"/>
                          </a:schemeClr>
                        </a:solidFill>
                      </a:endParaRPr>
                    </a:p>
                  </a:txBody>
                  <a:tcPr marL="227158" marR="113579" marT="113579" marB="11357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900" b="0">
                          <a:solidFill>
                            <a:schemeClr val="tx1">
                              <a:lumMod val="75000"/>
                              <a:lumOff val="25000"/>
                            </a:schemeClr>
                          </a:solidFill>
                        </a:rPr>
                        <a:t>Formal</a:t>
                      </a:r>
                    </a:p>
                  </a:txBody>
                  <a:tcPr marL="227158" marR="113579" marT="113579" marB="11357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436069415"/>
                  </a:ext>
                </a:extLst>
              </a:tr>
            </a:tbl>
          </a:graphicData>
        </a:graphic>
      </p:graphicFrame>
    </p:spTree>
    <p:extLst>
      <p:ext uri="{BB962C8B-B14F-4D97-AF65-F5344CB8AC3E}">
        <p14:creationId xmlns:p14="http://schemas.microsoft.com/office/powerpoint/2010/main" val="3765817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4F8A04-EA2C-B045-A0E0-F00B333A7C56}"/>
              </a:ext>
            </a:extLst>
          </p:cNvPr>
          <p:cNvSpPr>
            <a:spLocks noGrp="1"/>
          </p:cNvSpPr>
          <p:nvPr>
            <p:ph type="title"/>
          </p:nvPr>
        </p:nvSpPr>
        <p:spPr>
          <a:xfrm>
            <a:off x="1371600" y="685800"/>
            <a:ext cx="9601200" cy="1485900"/>
          </a:xfrm>
        </p:spPr>
        <p:txBody>
          <a:bodyPr/>
          <a:lstStyle/>
          <a:p>
            <a:r>
              <a:rPr lang="en-US" b="1" dirty="0"/>
              <a:t>Who’s the </a:t>
            </a:r>
            <a:r>
              <a:rPr lang="en-GB" b="1" dirty="0"/>
              <a:t>mentor?</a:t>
            </a:r>
            <a:endParaRPr lang="en-US" b="1" dirty="0"/>
          </a:p>
        </p:txBody>
      </p:sp>
      <p:sp>
        <p:nvSpPr>
          <p:cNvPr id="7" name="Content Placeholder 6">
            <a:extLst>
              <a:ext uri="{FF2B5EF4-FFF2-40B4-BE49-F238E27FC236}">
                <a16:creationId xmlns:a16="http://schemas.microsoft.com/office/drawing/2014/main" id="{F268EB51-BA7C-E44E-8221-23CACF15396F}"/>
              </a:ext>
            </a:extLst>
          </p:cNvPr>
          <p:cNvSpPr>
            <a:spLocks noGrp="1"/>
          </p:cNvSpPr>
          <p:nvPr>
            <p:ph sz="quarter" idx="13"/>
          </p:nvPr>
        </p:nvSpPr>
        <p:spPr>
          <a:xfrm>
            <a:off x="-2590800" y="1449070"/>
            <a:ext cx="5181599" cy="4754880"/>
          </a:xfrm>
        </p:spPr>
        <p:txBody>
          <a:bodyPr>
            <a:noAutofit/>
          </a:bodyPr>
          <a:lstStyle/>
          <a:p>
            <a:pPr marL="0" indent="0">
              <a:buNone/>
            </a:pPr>
            <a:endParaRPr lang="en-GB" sz="2800"/>
          </a:p>
          <a:p>
            <a:endParaRPr lang="en-GB" sz="2800"/>
          </a:p>
          <a:p>
            <a:endParaRPr lang="en-GB" sz="2800">
              <a:solidFill>
                <a:schemeClr val="tx1"/>
              </a:solidFill>
            </a:endParaRPr>
          </a:p>
          <a:p>
            <a:pPr marL="0" indent="0">
              <a:buNone/>
            </a:pPr>
            <a:endParaRPr lang="en-US" sz="2800" dirty="0"/>
          </a:p>
        </p:txBody>
      </p:sp>
      <p:pic>
        <p:nvPicPr>
          <p:cNvPr id="17" name="Picture 16" descr="A screen shot of a computer&#10;&#10;Description automatically generated">
            <a:extLst>
              <a:ext uri="{FF2B5EF4-FFF2-40B4-BE49-F238E27FC236}">
                <a16:creationId xmlns:a16="http://schemas.microsoft.com/office/drawing/2014/main" id="{A6850FE8-28C3-B74D-A074-0221FB2A6E9C}"/>
              </a:ext>
            </a:extLst>
          </p:cNvPr>
          <p:cNvPicPr>
            <a:picLocks noChangeAspect="1"/>
          </p:cNvPicPr>
          <p:nvPr/>
        </p:nvPicPr>
        <p:blipFill>
          <a:blip r:embed="rId3"/>
          <a:stretch>
            <a:fillRect/>
          </a:stretch>
        </p:blipFill>
        <p:spPr>
          <a:xfrm>
            <a:off x="746760" y="1297986"/>
            <a:ext cx="11075548" cy="5560014"/>
          </a:xfrm>
          <a:prstGeom prst="rect">
            <a:avLst/>
          </a:prstGeom>
        </p:spPr>
      </p:pic>
    </p:spTree>
    <p:extLst>
      <p:ext uri="{BB962C8B-B14F-4D97-AF65-F5344CB8AC3E}">
        <p14:creationId xmlns:p14="http://schemas.microsoft.com/office/powerpoint/2010/main" val="387827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C6F8-B568-A148-9CC0-0665B442A1AE}"/>
              </a:ext>
            </a:extLst>
          </p:cNvPr>
          <p:cNvSpPr>
            <a:spLocks noGrp="1"/>
          </p:cNvSpPr>
          <p:nvPr>
            <p:ph type="title"/>
          </p:nvPr>
        </p:nvSpPr>
        <p:spPr/>
        <p:txBody>
          <a:bodyPr/>
          <a:lstStyle/>
          <a:p>
            <a:r>
              <a:rPr lang="en-GB" b="1" dirty="0"/>
              <a:t>Who’s the mentee?</a:t>
            </a:r>
          </a:p>
        </p:txBody>
      </p:sp>
      <p:pic>
        <p:nvPicPr>
          <p:cNvPr id="5" name="Picture 4" descr="A screen shot of a computer&#10;&#10;Description automatically generated">
            <a:extLst>
              <a:ext uri="{FF2B5EF4-FFF2-40B4-BE49-F238E27FC236}">
                <a16:creationId xmlns:a16="http://schemas.microsoft.com/office/drawing/2014/main" id="{802BBBFA-C3AC-5546-BEB0-51E4D718CD37}"/>
              </a:ext>
            </a:extLst>
          </p:cNvPr>
          <p:cNvPicPr>
            <a:picLocks noChangeAspect="1"/>
          </p:cNvPicPr>
          <p:nvPr/>
        </p:nvPicPr>
        <p:blipFill>
          <a:blip r:embed="rId3"/>
          <a:stretch>
            <a:fillRect/>
          </a:stretch>
        </p:blipFill>
        <p:spPr>
          <a:xfrm>
            <a:off x="732366" y="1314450"/>
            <a:ext cx="11036301" cy="5540312"/>
          </a:xfrm>
          <a:prstGeom prst="rect">
            <a:avLst/>
          </a:prstGeom>
        </p:spPr>
      </p:pic>
    </p:spTree>
    <p:extLst>
      <p:ext uri="{BB962C8B-B14F-4D97-AF65-F5344CB8AC3E}">
        <p14:creationId xmlns:p14="http://schemas.microsoft.com/office/powerpoint/2010/main" val="24224132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1098</Words>
  <Application>Microsoft Macintosh PowerPoint</Application>
  <PresentationFormat>Widescreen</PresentationFormat>
  <Paragraphs>184</Paragraphs>
  <Slides>16</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Calibri</vt:lpstr>
      <vt:lpstr>Franklin Gothic Book</vt:lpstr>
      <vt:lpstr>Crop</vt:lpstr>
      <vt:lpstr>Mentoring</vt:lpstr>
      <vt:lpstr>Mentoring</vt:lpstr>
      <vt:lpstr>Etymology</vt:lpstr>
      <vt:lpstr>Etymology</vt:lpstr>
      <vt:lpstr>Mentoring</vt:lpstr>
      <vt:lpstr>Coaching</vt:lpstr>
      <vt:lpstr>Mentoring vs Coaching</vt:lpstr>
      <vt:lpstr>Who’s the mentor?</vt:lpstr>
      <vt:lpstr>Who’s the mentee?</vt:lpstr>
      <vt:lpstr>Good Mentoring</vt:lpstr>
      <vt:lpstr>I never mentored anyone   how do I start?</vt:lpstr>
      <vt:lpstr>GROW Model</vt:lpstr>
      <vt:lpstr>Why? Benefits for mentees </vt:lpstr>
      <vt:lpstr>Why? Benefits for mentors</vt:lpstr>
      <vt:lpstr>Why? Benefits for the company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Mentoring</dc:title>
  <dc:creator>Microsoft Office User</dc:creator>
  <cp:lastModifiedBy>Microsoft Office User</cp:lastModifiedBy>
  <cp:revision>3</cp:revision>
  <dcterms:created xsi:type="dcterms:W3CDTF">2019-08-21T14:32:41Z</dcterms:created>
  <dcterms:modified xsi:type="dcterms:W3CDTF">2019-08-21T14:34:34Z</dcterms:modified>
</cp:coreProperties>
</file>